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0" r:id="rId5"/>
  </p:sldIdLst>
  <p:sldSz cx="6858000" cy="9906000" type="A4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BEC8"/>
    <a:srgbClr val="488492"/>
    <a:srgbClr val="2DA395"/>
    <a:srgbClr val="867E42"/>
    <a:srgbClr val="E6A21A"/>
    <a:srgbClr val="803EA8"/>
    <a:srgbClr val="B63C9C"/>
    <a:srgbClr val="C761C7"/>
    <a:srgbClr val="CE74CE"/>
    <a:srgbClr val="B3D2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64" autoAdjust="0"/>
    <p:restoredTop sz="94660"/>
  </p:normalViewPr>
  <p:slideViewPr>
    <p:cSldViewPr snapToGrid="0">
      <p:cViewPr>
        <p:scale>
          <a:sx n="95" d="100"/>
          <a:sy n="95" d="100"/>
        </p:scale>
        <p:origin x="-2352" y="148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07CC7-F702-4302-8CF9-D0B9043857BF}" type="datetimeFigureOut">
              <a:rPr lang="ko-KR" altLang="en-US" smtClean="0"/>
              <a:t>2017-02-10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7716-9D27-4075-84D0-87BDDA5232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5780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07CC7-F702-4302-8CF9-D0B9043857BF}" type="datetimeFigureOut">
              <a:rPr lang="ko-KR" altLang="en-US" smtClean="0"/>
              <a:t>2017-02-10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7716-9D27-4075-84D0-87BDDA5232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7775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07CC7-F702-4302-8CF9-D0B9043857BF}" type="datetimeFigureOut">
              <a:rPr lang="ko-KR" altLang="en-US" smtClean="0"/>
              <a:t>2017-02-10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7716-9D27-4075-84D0-87BDDA5232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047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07CC7-F702-4302-8CF9-D0B9043857BF}" type="datetimeFigureOut">
              <a:rPr lang="ko-KR" altLang="en-US" smtClean="0"/>
              <a:t>2017-02-10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7716-9D27-4075-84D0-87BDDA5232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0715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07CC7-F702-4302-8CF9-D0B9043857BF}" type="datetimeFigureOut">
              <a:rPr lang="ko-KR" altLang="en-US" smtClean="0"/>
              <a:t>2017-02-10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7716-9D27-4075-84D0-87BDDA5232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0217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07CC7-F702-4302-8CF9-D0B9043857BF}" type="datetimeFigureOut">
              <a:rPr lang="ko-KR" altLang="en-US" smtClean="0"/>
              <a:t>2017-02-10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7716-9D27-4075-84D0-87BDDA5232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8209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07CC7-F702-4302-8CF9-D0B9043857BF}" type="datetimeFigureOut">
              <a:rPr lang="ko-KR" altLang="en-US" smtClean="0"/>
              <a:t>2017-02-10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7716-9D27-4075-84D0-87BDDA5232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6846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07CC7-F702-4302-8CF9-D0B9043857BF}" type="datetimeFigureOut">
              <a:rPr lang="ko-KR" altLang="en-US" smtClean="0"/>
              <a:t>2017-02-10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7716-9D27-4075-84D0-87BDDA5232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1498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07CC7-F702-4302-8CF9-D0B9043857BF}" type="datetimeFigureOut">
              <a:rPr lang="ko-KR" altLang="en-US" smtClean="0"/>
              <a:t>2017-02-10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7716-9D27-4075-84D0-87BDDA5232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4759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07CC7-F702-4302-8CF9-D0B9043857BF}" type="datetimeFigureOut">
              <a:rPr lang="ko-KR" altLang="en-US" smtClean="0"/>
              <a:t>2017-02-10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7716-9D27-4075-84D0-87BDDA5232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5239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07CC7-F702-4302-8CF9-D0B9043857BF}" type="datetimeFigureOut">
              <a:rPr lang="ko-KR" altLang="en-US" smtClean="0"/>
              <a:t>2017-02-10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7716-9D27-4075-84D0-87BDDA5232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1927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07CC7-F702-4302-8CF9-D0B9043857BF}" type="datetimeFigureOut">
              <a:rPr lang="ko-KR" altLang="en-US" smtClean="0"/>
              <a:t>2017-02-10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27716-9D27-4075-84D0-87BDDA5232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0532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그룹 99"/>
          <p:cNvGrpSpPr/>
          <p:nvPr/>
        </p:nvGrpSpPr>
        <p:grpSpPr>
          <a:xfrm>
            <a:off x="46418" y="185509"/>
            <a:ext cx="6853708" cy="1115000"/>
            <a:chOff x="46418" y="185509"/>
            <a:chExt cx="6853708" cy="1115000"/>
          </a:xfrm>
        </p:grpSpPr>
        <p:sp>
          <p:nvSpPr>
            <p:cNvPr id="59" name="직사각형 58"/>
            <p:cNvSpPr/>
            <p:nvPr/>
          </p:nvSpPr>
          <p:spPr>
            <a:xfrm>
              <a:off x="353918" y="185509"/>
              <a:ext cx="6408832" cy="864000"/>
            </a:xfrm>
            <a:prstGeom prst="rect">
              <a:avLst/>
            </a:prstGeom>
            <a:solidFill>
              <a:srgbClr val="BF7771"/>
            </a:solidFill>
            <a:ln>
              <a:solidFill>
                <a:srgbClr val="BF777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직사각형 59"/>
            <p:cNvSpPr/>
            <p:nvPr/>
          </p:nvSpPr>
          <p:spPr>
            <a:xfrm>
              <a:off x="2275519" y="258024"/>
              <a:ext cx="4382456" cy="7168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790055" y="418279"/>
              <a:ext cx="9028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dirty="0" smtClean="0">
                  <a:solidFill>
                    <a:schemeClr val="bg1"/>
                  </a:solidFill>
                  <a:latin typeface="나눔바른고딕" panose="020B0603020101020101" pitchFamily="50" charset="-127"/>
                  <a:ea typeface="나눔바른고딕" panose="020B0603020101020101" pitchFamily="50" charset="-127"/>
                </a:rPr>
                <a:t>학 </a:t>
              </a:r>
              <a:r>
                <a:rPr lang="ko-KR" altLang="en-US" b="1" dirty="0" err="1" smtClean="0">
                  <a:solidFill>
                    <a:schemeClr val="bg1"/>
                  </a:solidFill>
                  <a:latin typeface="나눔바른고딕" panose="020B0603020101020101" pitchFamily="50" charset="-127"/>
                  <a:ea typeface="나눔바른고딕" panose="020B0603020101020101" pitchFamily="50" charset="-127"/>
                </a:rPr>
                <a:t>습</a:t>
              </a:r>
              <a:r>
                <a:rPr lang="ko-KR" altLang="en-US" b="1" dirty="0" smtClean="0">
                  <a:solidFill>
                    <a:schemeClr val="bg1"/>
                  </a:solidFill>
                  <a:latin typeface="나눔바른고딕" panose="020B0603020101020101" pitchFamily="50" charset="-127"/>
                  <a:ea typeface="나눔바른고딕" panose="020B0603020101020101" pitchFamily="50" charset="-127"/>
                </a:rPr>
                <a:t> 지</a:t>
              </a:r>
              <a:endParaRPr lang="ko-KR" altLang="en-US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endParaRPr>
            </a:p>
          </p:txBody>
        </p:sp>
        <p:grpSp>
          <p:nvGrpSpPr>
            <p:cNvPr id="62" name="그룹 61"/>
            <p:cNvGrpSpPr>
              <a:grpSpLocks noChangeAspect="1"/>
            </p:cNvGrpSpPr>
            <p:nvPr/>
          </p:nvGrpSpPr>
          <p:grpSpPr>
            <a:xfrm>
              <a:off x="46418" y="225077"/>
              <a:ext cx="828037" cy="468000"/>
              <a:chOff x="1068519" y="2890159"/>
              <a:chExt cx="705760" cy="398890"/>
            </a:xfrm>
          </p:grpSpPr>
          <p:sp>
            <p:nvSpPr>
              <p:cNvPr id="63" name="갈매기형 수장 62"/>
              <p:cNvSpPr/>
              <p:nvPr/>
            </p:nvSpPr>
            <p:spPr>
              <a:xfrm>
                <a:off x="1068519" y="3056896"/>
                <a:ext cx="405981" cy="232153"/>
              </a:xfrm>
              <a:prstGeom prst="chevron">
                <a:avLst/>
              </a:prstGeom>
              <a:solidFill>
                <a:srgbClr val="BF7771"/>
              </a:solidFill>
              <a:ln>
                <a:solidFill>
                  <a:srgbClr val="BF777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4" name="오각형 63"/>
              <p:cNvSpPr/>
              <p:nvPr/>
            </p:nvSpPr>
            <p:spPr>
              <a:xfrm>
                <a:off x="1215215" y="2890159"/>
                <a:ext cx="559064" cy="274794"/>
              </a:xfrm>
              <a:prstGeom prst="homePlate">
                <a:avLst/>
              </a:prstGeom>
              <a:solidFill>
                <a:srgbClr val="E7B8B7"/>
              </a:solidFill>
              <a:ln>
                <a:solidFill>
                  <a:srgbClr val="E7B8B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5" name="이등변 삼각형 64"/>
              <p:cNvSpPr/>
              <p:nvPr/>
            </p:nvSpPr>
            <p:spPr>
              <a:xfrm rot="10800000">
                <a:off x="1220399" y="3178800"/>
                <a:ext cx="102319" cy="108000"/>
              </a:xfrm>
              <a:prstGeom prst="triangle">
                <a:avLst>
                  <a:gd name="adj" fmla="val 0"/>
                </a:avLst>
              </a:prstGeom>
              <a:solidFill>
                <a:srgbClr val="884240"/>
              </a:solidFill>
              <a:ln>
                <a:solidFill>
                  <a:srgbClr val="88424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66" name="TextBox 65"/>
            <p:cNvSpPr txBox="1"/>
            <p:nvPr/>
          </p:nvSpPr>
          <p:spPr>
            <a:xfrm>
              <a:off x="2438616" y="267837"/>
              <a:ext cx="1643399" cy="696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1050" dirty="0" smtClean="0"/>
                <a:t>1. </a:t>
              </a:r>
              <a:r>
                <a:rPr lang="ko-KR" altLang="en-US" sz="1050" dirty="0" smtClean="0"/>
                <a:t>문학의 </a:t>
              </a:r>
              <a:r>
                <a:rPr lang="ko-KR" altLang="en-US" sz="1050" dirty="0" err="1" smtClean="0"/>
                <a:t>어쩌구</a:t>
              </a:r>
              <a:r>
                <a:rPr lang="ko-KR" altLang="en-US" sz="1050" dirty="0" smtClean="0"/>
                <a:t> </a:t>
              </a:r>
              <a:r>
                <a:rPr lang="ko-KR" altLang="en-US" sz="1050" dirty="0" err="1" smtClean="0"/>
                <a:t>저쩌구</a:t>
              </a:r>
              <a:endParaRPr lang="en-US" altLang="ko-KR" sz="1050" dirty="0" smtClean="0"/>
            </a:p>
            <a:p>
              <a:pPr>
                <a:lnSpc>
                  <a:spcPct val="150000"/>
                </a:lnSpc>
              </a:pPr>
              <a:r>
                <a:rPr lang="en-US" altLang="ko-KR" dirty="0" smtClean="0"/>
                <a:t>(1) </a:t>
              </a:r>
              <a:r>
                <a:rPr lang="ko-KR" altLang="en-US" dirty="0" smtClean="0"/>
                <a:t>첫사랑</a:t>
              </a:r>
              <a:endParaRPr lang="ko-KR" altLang="en-US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4710103" y="1046593"/>
              <a:ext cx="219002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050" dirty="0" smtClean="0"/>
                <a:t>이름                        </a:t>
              </a:r>
              <a:r>
                <a:rPr lang="en-US" altLang="ko-KR" sz="1050" dirty="0" smtClean="0"/>
                <a:t>|        </a:t>
              </a:r>
              <a:r>
                <a:rPr lang="ko-KR" altLang="en-US" sz="1050" dirty="0" smtClean="0"/>
                <a:t>반 </a:t>
              </a:r>
              <a:r>
                <a:rPr lang="en-US" altLang="ko-KR" sz="1050" dirty="0" smtClean="0"/>
                <a:t>|        </a:t>
              </a:r>
              <a:r>
                <a:rPr lang="ko-KR" altLang="en-US" sz="1050" dirty="0" smtClean="0"/>
                <a:t>번 </a:t>
              </a:r>
              <a:r>
                <a:rPr lang="en-US" altLang="ko-KR" sz="1050" dirty="0" smtClean="0"/>
                <a:t>|</a:t>
              </a:r>
              <a:endParaRPr lang="ko-KR" altLang="en-US" sz="1050" dirty="0"/>
            </a:p>
          </p:txBody>
        </p:sp>
      </p:grpSp>
      <p:grpSp>
        <p:nvGrpSpPr>
          <p:cNvPr id="101" name="그룹 100"/>
          <p:cNvGrpSpPr/>
          <p:nvPr/>
        </p:nvGrpSpPr>
        <p:grpSpPr>
          <a:xfrm>
            <a:off x="46418" y="1700544"/>
            <a:ext cx="6853708" cy="1115000"/>
            <a:chOff x="46418" y="185509"/>
            <a:chExt cx="6853708" cy="1115000"/>
          </a:xfrm>
        </p:grpSpPr>
        <p:sp>
          <p:nvSpPr>
            <p:cNvPr id="102" name="직사각형 101"/>
            <p:cNvSpPr/>
            <p:nvPr/>
          </p:nvSpPr>
          <p:spPr>
            <a:xfrm>
              <a:off x="353918" y="185509"/>
              <a:ext cx="6408832" cy="864000"/>
            </a:xfrm>
            <a:prstGeom prst="rect">
              <a:avLst/>
            </a:prstGeom>
            <a:solidFill>
              <a:srgbClr val="669E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직사각형 102"/>
            <p:cNvSpPr/>
            <p:nvPr/>
          </p:nvSpPr>
          <p:spPr>
            <a:xfrm>
              <a:off x="2275519" y="258024"/>
              <a:ext cx="4382456" cy="7168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105" name="그룹 104"/>
            <p:cNvGrpSpPr>
              <a:grpSpLocks noChangeAspect="1"/>
            </p:cNvGrpSpPr>
            <p:nvPr/>
          </p:nvGrpSpPr>
          <p:grpSpPr>
            <a:xfrm>
              <a:off x="46418" y="225077"/>
              <a:ext cx="828037" cy="468000"/>
              <a:chOff x="1068519" y="2890159"/>
              <a:chExt cx="705760" cy="398890"/>
            </a:xfrm>
          </p:grpSpPr>
          <p:sp>
            <p:nvSpPr>
              <p:cNvPr id="108" name="갈매기형 수장 107"/>
              <p:cNvSpPr/>
              <p:nvPr/>
            </p:nvSpPr>
            <p:spPr>
              <a:xfrm>
                <a:off x="1068519" y="3056896"/>
                <a:ext cx="405981" cy="232153"/>
              </a:xfrm>
              <a:prstGeom prst="chevron">
                <a:avLst/>
              </a:prstGeom>
              <a:solidFill>
                <a:srgbClr val="62983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9" name="오각형 108"/>
              <p:cNvSpPr/>
              <p:nvPr/>
            </p:nvSpPr>
            <p:spPr>
              <a:xfrm>
                <a:off x="1215215" y="2890159"/>
                <a:ext cx="559064" cy="274794"/>
              </a:xfrm>
              <a:prstGeom prst="homePlat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0" name="이등변 삼각형 109"/>
              <p:cNvSpPr/>
              <p:nvPr/>
            </p:nvSpPr>
            <p:spPr>
              <a:xfrm rot="10800000">
                <a:off x="1220399" y="3178800"/>
                <a:ext cx="102319" cy="108000"/>
              </a:xfrm>
              <a:prstGeom prst="triangle">
                <a:avLst>
                  <a:gd name="adj" fmla="val 0"/>
                </a:avLst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07" name="TextBox 106"/>
            <p:cNvSpPr txBox="1"/>
            <p:nvPr/>
          </p:nvSpPr>
          <p:spPr>
            <a:xfrm>
              <a:off x="4710103" y="1046593"/>
              <a:ext cx="219002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050" dirty="0" smtClean="0"/>
                <a:t>이름                        </a:t>
              </a:r>
              <a:r>
                <a:rPr lang="en-US" altLang="ko-KR" sz="1050" dirty="0" smtClean="0"/>
                <a:t>|        </a:t>
              </a:r>
              <a:r>
                <a:rPr lang="ko-KR" altLang="en-US" sz="1050" dirty="0" smtClean="0"/>
                <a:t>반 </a:t>
              </a:r>
              <a:r>
                <a:rPr lang="en-US" altLang="ko-KR" sz="1050" dirty="0" smtClean="0"/>
                <a:t>|        </a:t>
              </a:r>
              <a:r>
                <a:rPr lang="ko-KR" altLang="en-US" sz="1050" dirty="0" smtClean="0"/>
                <a:t>번 </a:t>
              </a:r>
              <a:r>
                <a:rPr lang="en-US" altLang="ko-KR" sz="1050" dirty="0" smtClean="0"/>
                <a:t>|</a:t>
              </a:r>
              <a:endParaRPr lang="ko-KR" altLang="en-US" sz="1050" dirty="0"/>
            </a:p>
          </p:txBody>
        </p:sp>
      </p:grpSp>
      <p:grpSp>
        <p:nvGrpSpPr>
          <p:cNvPr id="111" name="그룹 110"/>
          <p:cNvGrpSpPr/>
          <p:nvPr/>
        </p:nvGrpSpPr>
        <p:grpSpPr>
          <a:xfrm>
            <a:off x="46418" y="3305176"/>
            <a:ext cx="6853708" cy="1115000"/>
            <a:chOff x="46418" y="185509"/>
            <a:chExt cx="6853708" cy="1115000"/>
          </a:xfrm>
        </p:grpSpPr>
        <p:sp>
          <p:nvSpPr>
            <p:cNvPr id="112" name="직사각형 111"/>
            <p:cNvSpPr/>
            <p:nvPr/>
          </p:nvSpPr>
          <p:spPr>
            <a:xfrm>
              <a:off x="353918" y="185509"/>
              <a:ext cx="6408832" cy="864000"/>
            </a:xfrm>
            <a:prstGeom prst="rect">
              <a:avLst/>
            </a:prstGeom>
            <a:solidFill>
              <a:srgbClr val="3864B2"/>
            </a:solidFill>
            <a:ln>
              <a:solidFill>
                <a:srgbClr val="3864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3" name="직사각형 112"/>
            <p:cNvSpPr/>
            <p:nvPr/>
          </p:nvSpPr>
          <p:spPr>
            <a:xfrm>
              <a:off x="2275519" y="258024"/>
              <a:ext cx="4382456" cy="7168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888756" y="428869"/>
              <a:ext cx="98777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dirty="0" smtClean="0">
                  <a:solidFill>
                    <a:schemeClr val="bg1"/>
                  </a:solidFill>
                  <a:latin typeface="나눔바른고딕" panose="020B0603020101020101" pitchFamily="50" charset="-127"/>
                  <a:ea typeface="나눔바른고딕" panose="020B0603020101020101" pitchFamily="50" charset="-127"/>
                </a:rPr>
                <a:t>활 동 지</a:t>
              </a:r>
              <a:endParaRPr lang="ko-KR" altLang="en-US" sz="20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endParaRPr>
            </a:p>
          </p:txBody>
        </p:sp>
        <p:grpSp>
          <p:nvGrpSpPr>
            <p:cNvPr id="115" name="그룹 114"/>
            <p:cNvGrpSpPr>
              <a:grpSpLocks noChangeAspect="1"/>
            </p:cNvGrpSpPr>
            <p:nvPr/>
          </p:nvGrpSpPr>
          <p:grpSpPr>
            <a:xfrm>
              <a:off x="46418" y="225077"/>
              <a:ext cx="828037" cy="468000"/>
              <a:chOff x="1068519" y="2890159"/>
              <a:chExt cx="705760" cy="398890"/>
            </a:xfrm>
          </p:grpSpPr>
          <p:sp>
            <p:nvSpPr>
              <p:cNvPr id="118" name="갈매기형 수장 117"/>
              <p:cNvSpPr/>
              <p:nvPr/>
            </p:nvSpPr>
            <p:spPr>
              <a:xfrm>
                <a:off x="1068519" y="3056896"/>
                <a:ext cx="405981" cy="232153"/>
              </a:xfrm>
              <a:prstGeom prst="chevron">
                <a:avLst/>
              </a:prstGeom>
              <a:solidFill>
                <a:srgbClr val="3762AF"/>
              </a:solidFill>
              <a:ln>
                <a:solidFill>
                  <a:srgbClr val="3864B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9" name="오각형 118"/>
              <p:cNvSpPr/>
              <p:nvPr/>
            </p:nvSpPr>
            <p:spPr>
              <a:xfrm>
                <a:off x="1215215" y="2890159"/>
                <a:ext cx="559064" cy="274794"/>
              </a:xfrm>
              <a:prstGeom prst="homePlate">
                <a:avLst/>
              </a:prstGeom>
              <a:solidFill>
                <a:srgbClr val="A7BCE3"/>
              </a:solidFill>
              <a:ln>
                <a:solidFill>
                  <a:srgbClr val="A7BCE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0" name="이등변 삼각형 119"/>
              <p:cNvSpPr/>
              <p:nvPr/>
            </p:nvSpPr>
            <p:spPr>
              <a:xfrm rot="10800000">
                <a:off x="1220399" y="3178800"/>
                <a:ext cx="102319" cy="108000"/>
              </a:xfrm>
              <a:prstGeom prst="triangle">
                <a:avLst>
                  <a:gd name="adj" fmla="val 0"/>
                </a:avLst>
              </a:prstGeom>
              <a:solidFill>
                <a:srgbClr val="1C3158"/>
              </a:solidFill>
              <a:ln>
                <a:solidFill>
                  <a:srgbClr val="1C315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16" name="TextBox 115"/>
            <p:cNvSpPr txBox="1"/>
            <p:nvPr/>
          </p:nvSpPr>
          <p:spPr>
            <a:xfrm>
              <a:off x="2438616" y="267837"/>
              <a:ext cx="1643399" cy="696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1050" dirty="0" smtClean="0"/>
                <a:t>1. </a:t>
              </a:r>
              <a:r>
                <a:rPr lang="ko-KR" altLang="en-US" sz="1050" dirty="0" smtClean="0"/>
                <a:t>문학의 </a:t>
              </a:r>
              <a:r>
                <a:rPr lang="ko-KR" altLang="en-US" sz="1050" dirty="0" err="1" smtClean="0"/>
                <a:t>어쩌구</a:t>
              </a:r>
              <a:r>
                <a:rPr lang="ko-KR" altLang="en-US" sz="1050" dirty="0" smtClean="0"/>
                <a:t> </a:t>
              </a:r>
              <a:r>
                <a:rPr lang="ko-KR" altLang="en-US" sz="1050" dirty="0" err="1" smtClean="0"/>
                <a:t>저쩌구</a:t>
              </a:r>
              <a:endParaRPr lang="en-US" altLang="ko-KR" sz="1050" dirty="0" smtClean="0"/>
            </a:p>
            <a:p>
              <a:pPr>
                <a:lnSpc>
                  <a:spcPct val="150000"/>
                </a:lnSpc>
              </a:pPr>
              <a:r>
                <a:rPr lang="en-US" altLang="ko-KR" dirty="0" smtClean="0"/>
                <a:t>(1) </a:t>
              </a:r>
              <a:r>
                <a:rPr lang="ko-KR" altLang="en-US" dirty="0" smtClean="0"/>
                <a:t>첫사랑</a:t>
              </a:r>
              <a:endParaRPr lang="ko-KR" altLang="en-US" dirty="0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4710103" y="1046593"/>
              <a:ext cx="219002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050" dirty="0" smtClean="0"/>
                <a:t>이름                        </a:t>
              </a:r>
              <a:r>
                <a:rPr lang="en-US" altLang="ko-KR" sz="1050" dirty="0" smtClean="0"/>
                <a:t>|        </a:t>
              </a:r>
              <a:r>
                <a:rPr lang="ko-KR" altLang="en-US" sz="1050" dirty="0" smtClean="0"/>
                <a:t>반 </a:t>
              </a:r>
              <a:r>
                <a:rPr lang="en-US" altLang="ko-KR" sz="1050" dirty="0" smtClean="0"/>
                <a:t>|        </a:t>
              </a:r>
              <a:r>
                <a:rPr lang="ko-KR" altLang="en-US" sz="1050" dirty="0" smtClean="0"/>
                <a:t>번 </a:t>
              </a:r>
              <a:r>
                <a:rPr lang="en-US" altLang="ko-KR" sz="1050" dirty="0" smtClean="0"/>
                <a:t>|</a:t>
              </a:r>
              <a:endParaRPr lang="ko-KR" altLang="en-US" sz="1050" dirty="0"/>
            </a:p>
          </p:txBody>
        </p:sp>
      </p:grpSp>
      <p:grpSp>
        <p:nvGrpSpPr>
          <p:cNvPr id="121" name="그룹 120"/>
          <p:cNvGrpSpPr/>
          <p:nvPr/>
        </p:nvGrpSpPr>
        <p:grpSpPr>
          <a:xfrm>
            <a:off x="46419" y="4909808"/>
            <a:ext cx="6853707" cy="1115000"/>
            <a:chOff x="46419" y="185509"/>
            <a:chExt cx="6853707" cy="1115000"/>
          </a:xfrm>
        </p:grpSpPr>
        <p:sp>
          <p:nvSpPr>
            <p:cNvPr id="122" name="직사각형 121"/>
            <p:cNvSpPr/>
            <p:nvPr/>
          </p:nvSpPr>
          <p:spPr>
            <a:xfrm>
              <a:off x="353918" y="185509"/>
              <a:ext cx="6408832" cy="864000"/>
            </a:xfrm>
            <a:prstGeom prst="rect">
              <a:avLst/>
            </a:prstGeom>
            <a:solidFill>
              <a:srgbClr val="EF8D4B"/>
            </a:solidFill>
            <a:ln>
              <a:solidFill>
                <a:srgbClr val="EF8D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3" name="직사각형 122"/>
            <p:cNvSpPr/>
            <p:nvPr/>
          </p:nvSpPr>
          <p:spPr>
            <a:xfrm>
              <a:off x="2275519" y="258024"/>
              <a:ext cx="4382456" cy="7168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88381" y="427028"/>
              <a:ext cx="138852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dirty="0">
                  <a:solidFill>
                    <a:schemeClr val="bg1"/>
                  </a:solidFill>
                  <a:latin typeface="나눔바른고딕" panose="020B0603020101020101" pitchFamily="50" charset="-127"/>
                  <a:ea typeface="나눔바른고딕" panose="020B0603020101020101" pitchFamily="50" charset="-127"/>
                </a:rPr>
                <a:t>소</a:t>
              </a:r>
              <a:r>
                <a:rPr lang="ko-KR" altLang="en-US" sz="2000" b="1" dirty="0" smtClean="0">
                  <a:solidFill>
                    <a:schemeClr val="bg1"/>
                  </a:solidFill>
                  <a:latin typeface="나눔바른고딕" panose="020B0603020101020101" pitchFamily="50" charset="-127"/>
                  <a:ea typeface="나눔바른고딕" panose="020B0603020101020101" pitchFamily="50" charset="-127"/>
                </a:rPr>
                <a:t>단원 평가</a:t>
              </a:r>
              <a:endParaRPr lang="ko-KR" altLang="en-US" sz="20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endParaRPr>
            </a:p>
          </p:txBody>
        </p:sp>
        <p:grpSp>
          <p:nvGrpSpPr>
            <p:cNvPr id="125" name="그룹 124"/>
            <p:cNvGrpSpPr>
              <a:grpSpLocks noChangeAspect="1"/>
            </p:cNvGrpSpPr>
            <p:nvPr/>
          </p:nvGrpSpPr>
          <p:grpSpPr>
            <a:xfrm>
              <a:off x="46419" y="225077"/>
              <a:ext cx="674938" cy="468000"/>
              <a:chOff x="1068519" y="2890159"/>
              <a:chExt cx="575269" cy="398890"/>
            </a:xfrm>
          </p:grpSpPr>
          <p:sp>
            <p:nvSpPr>
              <p:cNvPr id="128" name="갈매기형 수장 127"/>
              <p:cNvSpPr/>
              <p:nvPr/>
            </p:nvSpPr>
            <p:spPr>
              <a:xfrm>
                <a:off x="1068519" y="3056896"/>
                <a:ext cx="405981" cy="232153"/>
              </a:xfrm>
              <a:prstGeom prst="chevron">
                <a:avLst/>
              </a:prstGeom>
              <a:solidFill>
                <a:srgbClr val="EF8D4B"/>
              </a:solidFill>
              <a:ln>
                <a:solidFill>
                  <a:srgbClr val="EF8D4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9" name="오각형 128"/>
              <p:cNvSpPr/>
              <p:nvPr/>
            </p:nvSpPr>
            <p:spPr>
              <a:xfrm>
                <a:off x="1215216" y="2890159"/>
                <a:ext cx="428572" cy="274794"/>
              </a:xfrm>
              <a:prstGeom prst="homePlate">
                <a:avLst/>
              </a:prstGeom>
              <a:solidFill>
                <a:srgbClr val="F7CAAB"/>
              </a:solidFill>
              <a:ln>
                <a:solidFill>
                  <a:srgbClr val="E7B8B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0" name="이등변 삼각형 129"/>
              <p:cNvSpPr/>
              <p:nvPr/>
            </p:nvSpPr>
            <p:spPr>
              <a:xfrm rot="10800000">
                <a:off x="1220399" y="3178800"/>
                <a:ext cx="102319" cy="108000"/>
              </a:xfrm>
              <a:prstGeom prst="triangle">
                <a:avLst>
                  <a:gd name="adj" fmla="val 0"/>
                </a:avLst>
              </a:prstGeom>
              <a:solidFill>
                <a:srgbClr val="AD4F0F"/>
              </a:solidFill>
              <a:ln>
                <a:solidFill>
                  <a:srgbClr val="AD4F0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26" name="TextBox 125"/>
            <p:cNvSpPr txBox="1"/>
            <p:nvPr/>
          </p:nvSpPr>
          <p:spPr>
            <a:xfrm>
              <a:off x="2438616" y="267837"/>
              <a:ext cx="1643399" cy="696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1050" dirty="0" smtClean="0"/>
                <a:t>1. </a:t>
              </a:r>
              <a:r>
                <a:rPr lang="ko-KR" altLang="en-US" sz="1050" dirty="0" smtClean="0"/>
                <a:t>문학의 </a:t>
              </a:r>
              <a:r>
                <a:rPr lang="ko-KR" altLang="en-US" sz="1050" dirty="0" err="1" smtClean="0"/>
                <a:t>어쩌구</a:t>
              </a:r>
              <a:r>
                <a:rPr lang="ko-KR" altLang="en-US" sz="1050" dirty="0" smtClean="0"/>
                <a:t> </a:t>
              </a:r>
              <a:r>
                <a:rPr lang="ko-KR" altLang="en-US" sz="1050" dirty="0" err="1" smtClean="0"/>
                <a:t>저쩌구</a:t>
              </a:r>
              <a:endParaRPr lang="en-US" altLang="ko-KR" sz="1050" dirty="0" smtClean="0"/>
            </a:p>
            <a:p>
              <a:pPr>
                <a:lnSpc>
                  <a:spcPct val="150000"/>
                </a:lnSpc>
              </a:pPr>
              <a:r>
                <a:rPr lang="en-US" altLang="ko-KR" dirty="0" smtClean="0"/>
                <a:t>(1) </a:t>
              </a:r>
              <a:r>
                <a:rPr lang="ko-KR" altLang="en-US" dirty="0" smtClean="0"/>
                <a:t>첫사랑</a:t>
              </a:r>
              <a:endParaRPr lang="ko-KR" altLang="en-US" dirty="0"/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4710103" y="1046593"/>
              <a:ext cx="219002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050" dirty="0" smtClean="0"/>
                <a:t>이름                        </a:t>
              </a:r>
              <a:r>
                <a:rPr lang="en-US" altLang="ko-KR" sz="1050" dirty="0" smtClean="0"/>
                <a:t>|        </a:t>
              </a:r>
              <a:r>
                <a:rPr lang="ko-KR" altLang="en-US" sz="1050" dirty="0" smtClean="0"/>
                <a:t>반 </a:t>
              </a:r>
              <a:r>
                <a:rPr lang="en-US" altLang="ko-KR" sz="1050" dirty="0" smtClean="0"/>
                <a:t>|        </a:t>
              </a:r>
              <a:r>
                <a:rPr lang="ko-KR" altLang="en-US" sz="1050" dirty="0" smtClean="0"/>
                <a:t>번 </a:t>
              </a:r>
              <a:r>
                <a:rPr lang="en-US" altLang="ko-KR" sz="1050" dirty="0" smtClean="0"/>
                <a:t>|</a:t>
              </a:r>
              <a:endParaRPr lang="ko-KR" altLang="en-US" sz="1050" dirty="0"/>
            </a:p>
          </p:txBody>
        </p:sp>
      </p:grpSp>
      <p:grpSp>
        <p:nvGrpSpPr>
          <p:cNvPr id="131" name="그룹 130"/>
          <p:cNvGrpSpPr/>
          <p:nvPr/>
        </p:nvGrpSpPr>
        <p:grpSpPr>
          <a:xfrm>
            <a:off x="46419" y="6423452"/>
            <a:ext cx="6853707" cy="1115000"/>
            <a:chOff x="46419" y="185509"/>
            <a:chExt cx="6853707" cy="1115000"/>
          </a:xfrm>
        </p:grpSpPr>
        <p:sp>
          <p:nvSpPr>
            <p:cNvPr id="132" name="직사각형 131"/>
            <p:cNvSpPr/>
            <p:nvPr/>
          </p:nvSpPr>
          <p:spPr>
            <a:xfrm>
              <a:off x="353918" y="185509"/>
              <a:ext cx="6408832" cy="864000"/>
            </a:xfrm>
            <a:prstGeom prst="rect">
              <a:avLst/>
            </a:prstGeom>
            <a:solidFill>
              <a:srgbClr val="7D3EA4"/>
            </a:solidFill>
            <a:ln>
              <a:solidFill>
                <a:srgbClr val="733A9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3" name="직사각형 132"/>
            <p:cNvSpPr/>
            <p:nvPr/>
          </p:nvSpPr>
          <p:spPr>
            <a:xfrm>
              <a:off x="2275519" y="258024"/>
              <a:ext cx="4382456" cy="7168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688381" y="427028"/>
              <a:ext cx="138852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dirty="0">
                  <a:solidFill>
                    <a:schemeClr val="bg1"/>
                  </a:solidFill>
                  <a:latin typeface="나눔바른고딕" panose="020B0603020101020101" pitchFamily="50" charset="-127"/>
                  <a:ea typeface="나눔바른고딕" panose="020B0603020101020101" pitchFamily="50" charset="-127"/>
                </a:rPr>
                <a:t>대</a:t>
              </a:r>
              <a:r>
                <a:rPr lang="ko-KR" altLang="en-US" sz="2000" b="1" dirty="0" smtClean="0">
                  <a:solidFill>
                    <a:schemeClr val="bg1"/>
                  </a:solidFill>
                  <a:latin typeface="나눔바른고딕" panose="020B0603020101020101" pitchFamily="50" charset="-127"/>
                  <a:ea typeface="나눔바른고딕" panose="020B0603020101020101" pitchFamily="50" charset="-127"/>
                </a:rPr>
                <a:t>단원 평가</a:t>
              </a:r>
              <a:endParaRPr lang="ko-KR" altLang="en-US" sz="20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endParaRPr>
            </a:p>
          </p:txBody>
        </p:sp>
        <p:grpSp>
          <p:nvGrpSpPr>
            <p:cNvPr id="135" name="그룹 134"/>
            <p:cNvGrpSpPr>
              <a:grpSpLocks noChangeAspect="1"/>
            </p:cNvGrpSpPr>
            <p:nvPr/>
          </p:nvGrpSpPr>
          <p:grpSpPr>
            <a:xfrm>
              <a:off x="46419" y="225077"/>
              <a:ext cx="674938" cy="468000"/>
              <a:chOff x="1068519" y="2890159"/>
              <a:chExt cx="575269" cy="398890"/>
            </a:xfrm>
          </p:grpSpPr>
          <p:sp>
            <p:nvSpPr>
              <p:cNvPr id="138" name="갈매기형 수장 137"/>
              <p:cNvSpPr/>
              <p:nvPr/>
            </p:nvSpPr>
            <p:spPr>
              <a:xfrm>
                <a:off x="1068519" y="3056896"/>
                <a:ext cx="405981" cy="232153"/>
              </a:xfrm>
              <a:prstGeom prst="chevron">
                <a:avLst/>
              </a:prstGeom>
              <a:solidFill>
                <a:srgbClr val="663385"/>
              </a:solidFill>
              <a:ln>
                <a:solidFill>
                  <a:srgbClr val="66338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9" name="오각형 138"/>
              <p:cNvSpPr/>
              <p:nvPr/>
            </p:nvSpPr>
            <p:spPr>
              <a:xfrm>
                <a:off x="1215216" y="2890159"/>
                <a:ext cx="428572" cy="274794"/>
              </a:xfrm>
              <a:prstGeom prst="homePlate">
                <a:avLst/>
              </a:prstGeom>
              <a:solidFill>
                <a:srgbClr val="C9A6DE"/>
              </a:solidFill>
              <a:ln>
                <a:solidFill>
                  <a:srgbClr val="C9A6D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0" name="이등변 삼각형 139"/>
              <p:cNvSpPr/>
              <p:nvPr/>
            </p:nvSpPr>
            <p:spPr>
              <a:xfrm rot="10800000">
                <a:off x="1220399" y="3178800"/>
                <a:ext cx="102319" cy="108000"/>
              </a:xfrm>
              <a:prstGeom prst="triangle">
                <a:avLst>
                  <a:gd name="adj" fmla="val 0"/>
                </a:avLst>
              </a:prstGeom>
              <a:solidFill>
                <a:srgbClr val="351B45"/>
              </a:solidFill>
              <a:ln>
                <a:solidFill>
                  <a:srgbClr val="351B4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36" name="TextBox 135"/>
            <p:cNvSpPr txBox="1"/>
            <p:nvPr/>
          </p:nvSpPr>
          <p:spPr>
            <a:xfrm>
              <a:off x="2438616" y="267837"/>
              <a:ext cx="1643399" cy="696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1050" dirty="0" smtClean="0"/>
                <a:t>1. </a:t>
              </a:r>
              <a:r>
                <a:rPr lang="ko-KR" altLang="en-US" sz="1050" dirty="0" smtClean="0"/>
                <a:t>문학의 </a:t>
              </a:r>
              <a:r>
                <a:rPr lang="ko-KR" altLang="en-US" sz="1050" dirty="0" err="1" smtClean="0"/>
                <a:t>어쩌구</a:t>
              </a:r>
              <a:r>
                <a:rPr lang="ko-KR" altLang="en-US" sz="1050" dirty="0" smtClean="0"/>
                <a:t> </a:t>
              </a:r>
              <a:r>
                <a:rPr lang="ko-KR" altLang="en-US" sz="1050" dirty="0" err="1" smtClean="0"/>
                <a:t>저쩌구</a:t>
              </a:r>
              <a:endParaRPr lang="en-US" altLang="ko-KR" sz="1050" dirty="0" smtClean="0"/>
            </a:p>
            <a:p>
              <a:pPr>
                <a:lnSpc>
                  <a:spcPct val="150000"/>
                </a:lnSpc>
              </a:pPr>
              <a:r>
                <a:rPr lang="en-US" altLang="ko-KR" dirty="0" smtClean="0"/>
                <a:t>(1) </a:t>
              </a:r>
              <a:r>
                <a:rPr lang="ko-KR" altLang="en-US" dirty="0" smtClean="0"/>
                <a:t>첫사랑</a:t>
              </a:r>
              <a:endParaRPr lang="ko-KR" altLang="en-US" dirty="0"/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4710103" y="1046593"/>
              <a:ext cx="219002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050" dirty="0" smtClean="0"/>
                <a:t>이름                        </a:t>
              </a:r>
              <a:r>
                <a:rPr lang="en-US" altLang="ko-KR" sz="1050" dirty="0" smtClean="0"/>
                <a:t>|        </a:t>
              </a:r>
              <a:r>
                <a:rPr lang="ko-KR" altLang="en-US" sz="1050" dirty="0" smtClean="0"/>
                <a:t>반 </a:t>
              </a:r>
              <a:r>
                <a:rPr lang="en-US" altLang="ko-KR" sz="1050" dirty="0" smtClean="0"/>
                <a:t>|        </a:t>
              </a:r>
              <a:r>
                <a:rPr lang="ko-KR" altLang="en-US" sz="1050" dirty="0" smtClean="0"/>
                <a:t>번 </a:t>
              </a:r>
              <a:r>
                <a:rPr lang="en-US" altLang="ko-KR" sz="1050" dirty="0" smtClean="0"/>
                <a:t>|</a:t>
              </a:r>
              <a:endParaRPr lang="ko-KR" altLang="en-US" sz="1050" dirty="0"/>
            </a:p>
          </p:txBody>
        </p:sp>
      </p:grpSp>
      <p:grpSp>
        <p:nvGrpSpPr>
          <p:cNvPr id="141" name="그룹 140"/>
          <p:cNvGrpSpPr/>
          <p:nvPr/>
        </p:nvGrpSpPr>
        <p:grpSpPr>
          <a:xfrm>
            <a:off x="30935" y="7915012"/>
            <a:ext cx="6853707" cy="1115000"/>
            <a:chOff x="46419" y="185509"/>
            <a:chExt cx="6853707" cy="1115000"/>
          </a:xfrm>
        </p:grpSpPr>
        <p:sp>
          <p:nvSpPr>
            <p:cNvPr id="142" name="직사각형 141"/>
            <p:cNvSpPr/>
            <p:nvPr/>
          </p:nvSpPr>
          <p:spPr>
            <a:xfrm>
              <a:off x="353918" y="185509"/>
              <a:ext cx="6408832" cy="864000"/>
            </a:xfrm>
            <a:prstGeom prst="rect">
              <a:avLst/>
            </a:prstGeom>
            <a:solidFill>
              <a:srgbClr val="009ED6"/>
            </a:solidFill>
            <a:ln>
              <a:solidFill>
                <a:srgbClr val="009ED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3" name="직사각형 142"/>
            <p:cNvSpPr/>
            <p:nvPr/>
          </p:nvSpPr>
          <p:spPr>
            <a:xfrm>
              <a:off x="2275519" y="258024"/>
              <a:ext cx="4382456" cy="7168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688381" y="427028"/>
              <a:ext cx="138852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dirty="0" smtClean="0">
                  <a:solidFill>
                    <a:schemeClr val="bg1"/>
                  </a:solidFill>
                  <a:latin typeface="나눔바른고딕" panose="020B0603020101020101" pitchFamily="50" charset="-127"/>
                  <a:ea typeface="나눔바른고딕" panose="020B0603020101020101" pitchFamily="50" charset="-127"/>
                </a:rPr>
                <a:t>서술형 평가</a:t>
              </a:r>
              <a:endParaRPr lang="ko-KR" altLang="en-US" sz="20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endParaRPr>
            </a:p>
          </p:txBody>
        </p:sp>
        <p:grpSp>
          <p:nvGrpSpPr>
            <p:cNvPr id="145" name="그룹 144"/>
            <p:cNvGrpSpPr>
              <a:grpSpLocks noChangeAspect="1"/>
            </p:cNvGrpSpPr>
            <p:nvPr/>
          </p:nvGrpSpPr>
          <p:grpSpPr>
            <a:xfrm>
              <a:off x="46419" y="225077"/>
              <a:ext cx="674938" cy="468000"/>
              <a:chOff x="1068519" y="2890159"/>
              <a:chExt cx="575269" cy="398890"/>
            </a:xfrm>
          </p:grpSpPr>
          <p:sp>
            <p:nvSpPr>
              <p:cNvPr id="148" name="갈매기형 수장 147"/>
              <p:cNvSpPr/>
              <p:nvPr/>
            </p:nvSpPr>
            <p:spPr>
              <a:xfrm>
                <a:off x="1068519" y="3056896"/>
                <a:ext cx="405981" cy="232153"/>
              </a:xfrm>
              <a:prstGeom prst="chevron">
                <a:avLst/>
              </a:prstGeom>
              <a:solidFill>
                <a:srgbClr val="0091C4"/>
              </a:solidFill>
              <a:ln>
                <a:solidFill>
                  <a:srgbClr val="0091C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9" name="오각형 148"/>
              <p:cNvSpPr/>
              <p:nvPr/>
            </p:nvSpPr>
            <p:spPr>
              <a:xfrm>
                <a:off x="1215216" y="2890159"/>
                <a:ext cx="428572" cy="274794"/>
              </a:xfrm>
              <a:prstGeom prst="homePlate">
                <a:avLst/>
              </a:prstGeom>
              <a:solidFill>
                <a:srgbClr val="9FE6FF"/>
              </a:solidFill>
              <a:ln>
                <a:solidFill>
                  <a:srgbClr val="9FE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0" name="이등변 삼각형 149"/>
              <p:cNvSpPr/>
              <p:nvPr/>
            </p:nvSpPr>
            <p:spPr>
              <a:xfrm rot="10800000">
                <a:off x="1220399" y="3178800"/>
                <a:ext cx="102319" cy="108000"/>
              </a:xfrm>
              <a:prstGeom prst="triangle">
                <a:avLst>
                  <a:gd name="adj" fmla="val 0"/>
                </a:avLst>
              </a:prstGeom>
              <a:solidFill>
                <a:srgbClr val="004D68"/>
              </a:solidFill>
              <a:ln>
                <a:solidFill>
                  <a:srgbClr val="004D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46" name="TextBox 145"/>
            <p:cNvSpPr txBox="1"/>
            <p:nvPr/>
          </p:nvSpPr>
          <p:spPr>
            <a:xfrm>
              <a:off x="2438616" y="267837"/>
              <a:ext cx="1643399" cy="696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1050" dirty="0" smtClean="0"/>
                <a:t>1. </a:t>
              </a:r>
              <a:r>
                <a:rPr lang="ko-KR" altLang="en-US" sz="1050" dirty="0" smtClean="0"/>
                <a:t>문학의 </a:t>
              </a:r>
              <a:r>
                <a:rPr lang="ko-KR" altLang="en-US" sz="1050" dirty="0" err="1" smtClean="0"/>
                <a:t>어쩌구</a:t>
              </a:r>
              <a:r>
                <a:rPr lang="ko-KR" altLang="en-US" sz="1050" dirty="0" smtClean="0"/>
                <a:t> </a:t>
              </a:r>
              <a:r>
                <a:rPr lang="ko-KR" altLang="en-US" sz="1050" dirty="0" err="1" smtClean="0"/>
                <a:t>저쩌구</a:t>
              </a:r>
              <a:endParaRPr lang="en-US" altLang="ko-KR" sz="1050" dirty="0" smtClean="0"/>
            </a:p>
            <a:p>
              <a:pPr>
                <a:lnSpc>
                  <a:spcPct val="150000"/>
                </a:lnSpc>
              </a:pPr>
              <a:r>
                <a:rPr lang="en-US" altLang="ko-KR" dirty="0" smtClean="0"/>
                <a:t>(1) </a:t>
              </a:r>
              <a:r>
                <a:rPr lang="ko-KR" altLang="en-US" dirty="0" smtClean="0"/>
                <a:t>첫사랑</a:t>
              </a:r>
              <a:endParaRPr lang="ko-KR" altLang="en-US" dirty="0"/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4710103" y="1046593"/>
              <a:ext cx="219002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050" dirty="0" smtClean="0"/>
                <a:t>이름                        </a:t>
              </a:r>
              <a:r>
                <a:rPr lang="en-US" altLang="ko-KR" sz="1050" dirty="0" smtClean="0"/>
                <a:t>|        </a:t>
              </a:r>
              <a:r>
                <a:rPr lang="ko-KR" altLang="en-US" sz="1050" dirty="0" smtClean="0"/>
                <a:t>반 </a:t>
              </a:r>
              <a:r>
                <a:rPr lang="en-US" altLang="ko-KR" sz="1050" dirty="0" smtClean="0"/>
                <a:t>|        </a:t>
              </a:r>
              <a:r>
                <a:rPr lang="ko-KR" altLang="en-US" sz="1050" dirty="0" smtClean="0"/>
                <a:t>번 </a:t>
              </a:r>
              <a:r>
                <a:rPr lang="en-US" altLang="ko-KR" sz="1050" dirty="0" smtClean="0"/>
                <a:t>|</a:t>
              </a:r>
              <a:endParaRPr lang="ko-KR" altLang="en-US" sz="1050" dirty="0"/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721357" y="1957452"/>
            <a:ext cx="105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쪽지 시험</a:t>
            </a:r>
            <a:endParaRPr lang="ko-KR" altLang="en-US" b="1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58219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그룹 120"/>
          <p:cNvGrpSpPr/>
          <p:nvPr/>
        </p:nvGrpSpPr>
        <p:grpSpPr>
          <a:xfrm>
            <a:off x="46419" y="213983"/>
            <a:ext cx="6853707" cy="1115000"/>
            <a:chOff x="46419" y="185509"/>
            <a:chExt cx="6853707" cy="1115000"/>
          </a:xfrm>
        </p:grpSpPr>
        <p:sp>
          <p:nvSpPr>
            <p:cNvPr id="122" name="직사각형 121"/>
            <p:cNvSpPr/>
            <p:nvPr/>
          </p:nvSpPr>
          <p:spPr>
            <a:xfrm>
              <a:off x="353918" y="185509"/>
              <a:ext cx="6408832" cy="864000"/>
            </a:xfrm>
            <a:prstGeom prst="rect">
              <a:avLst/>
            </a:prstGeom>
            <a:solidFill>
              <a:srgbClr val="41CBBB"/>
            </a:solidFill>
            <a:ln>
              <a:solidFill>
                <a:srgbClr val="41CBB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3" name="직사각형 122"/>
            <p:cNvSpPr/>
            <p:nvPr/>
          </p:nvSpPr>
          <p:spPr>
            <a:xfrm>
              <a:off x="2275519" y="258024"/>
              <a:ext cx="4382456" cy="7168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88381" y="427028"/>
              <a:ext cx="121700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dirty="0" smtClean="0">
                  <a:latin typeface="나눔바른고딕" panose="020B0603020101020101" pitchFamily="50" charset="-127"/>
                  <a:ea typeface="나눔바른고딕" panose="020B0603020101020101" pitchFamily="50" charset="-127"/>
                </a:rPr>
                <a:t>수행  평가</a:t>
              </a:r>
              <a:endParaRPr lang="ko-KR" altLang="en-US" sz="2000" b="1" dirty="0">
                <a:latin typeface="나눔바른고딕" panose="020B0603020101020101" pitchFamily="50" charset="-127"/>
                <a:ea typeface="나눔바른고딕" panose="020B0603020101020101" pitchFamily="50" charset="-127"/>
              </a:endParaRPr>
            </a:p>
          </p:txBody>
        </p:sp>
        <p:grpSp>
          <p:nvGrpSpPr>
            <p:cNvPr id="125" name="그룹 124"/>
            <p:cNvGrpSpPr>
              <a:grpSpLocks noChangeAspect="1"/>
            </p:cNvGrpSpPr>
            <p:nvPr/>
          </p:nvGrpSpPr>
          <p:grpSpPr>
            <a:xfrm>
              <a:off x="46419" y="225077"/>
              <a:ext cx="674938" cy="468000"/>
              <a:chOff x="1068519" y="2890159"/>
              <a:chExt cx="575269" cy="398890"/>
            </a:xfrm>
          </p:grpSpPr>
          <p:sp>
            <p:nvSpPr>
              <p:cNvPr id="128" name="갈매기형 수장 127"/>
              <p:cNvSpPr/>
              <p:nvPr/>
            </p:nvSpPr>
            <p:spPr>
              <a:xfrm>
                <a:off x="1068519" y="3056896"/>
                <a:ext cx="405981" cy="232153"/>
              </a:xfrm>
              <a:prstGeom prst="chevron">
                <a:avLst/>
              </a:prstGeom>
              <a:solidFill>
                <a:srgbClr val="32B4A5"/>
              </a:solidFill>
              <a:ln>
                <a:solidFill>
                  <a:srgbClr val="32B4A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9" name="오각형 128"/>
              <p:cNvSpPr/>
              <p:nvPr/>
            </p:nvSpPr>
            <p:spPr>
              <a:xfrm>
                <a:off x="1215216" y="2890159"/>
                <a:ext cx="428572" cy="274794"/>
              </a:xfrm>
              <a:prstGeom prst="homePlate">
                <a:avLst/>
              </a:prstGeom>
              <a:solidFill>
                <a:srgbClr val="BDEDE7"/>
              </a:solidFill>
              <a:ln>
                <a:solidFill>
                  <a:srgbClr val="BDEDE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0" name="이등변 삼각형 129"/>
              <p:cNvSpPr/>
              <p:nvPr/>
            </p:nvSpPr>
            <p:spPr>
              <a:xfrm rot="10800000">
                <a:off x="1220399" y="3178800"/>
                <a:ext cx="102319" cy="108000"/>
              </a:xfrm>
              <a:prstGeom prst="triangle">
                <a:avLst>
                  <a:gd name="adj" fmla="val 0"/>
                </a:avLst>
              </a:prstGeom>
              <a:solidFill>
                <a:srgbClr val="207268"/>
              </a:solidFill>
              <a:ln>
                <a:solidFill>
                  <a:srgbClr val="2072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26" name="TextBox 125"/>
            <p:cNvSpPr txBox="1"/>
            <p:nvPr/>
          </p:nvSpPr>
          <p:spPr>
            <a:xfrm>
              <a:off x="2438616" y="267837"/>
              <a:ext cx="1643399" cy="696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1050" dirty="0" smtClean="0"/>
                <a:t>1. </a:t>
              </a:r>
              <a:r>
                <a:rPr lang="ko-KR" altLang="en-US" sz="1050" dirty="0" smtClean="0"/>
                <a:t>문학의 </a:t>
              </a:r>
              <a:r>
                <a:rPr lang="ko-KR" altLang="en-US" sz="1050" dirty="0" err="1" smtClean="0"/>
                <a:t>어쩌구</a:t>
              </a:r>
              <a:r>
                <a:rPr lang="ko-KR" altLang="en-US" sz="1050" dirty="0" smtClean="0"/>
                <a:t> </a:t>
              </a:r>
              <a:r>
                <a:rPr lang="ko-KR" altLang="en-US" sz="1050" dirty="0" err="1" smtClean="0"/>
                <a:t>저쩌구</a:t>
              </a:r>
              <a:endParaRPr lang="en-US" altLang="ko-KR" sz="1050" dirty="0" smtClean="0"/>
            </a:p>
            <a:p>
              <a:pPr>
                <a:lnSpc>
                  <a:spcPct val="150000"/>
                </a:lnSpc>
              </a:pPr>
              <a:r>
                <a:rPr lang="en-US" altLang="ko-KR" dirty="0" smtClean="0"/>
                <a:t>(1) </a:t>
              </a:r>
              <a:r>
                <a:rPr lang="ko-KR" altLang="en-US" dirty="0" smtClean="0"/>
                <a:t>첫사랑</a:t>
              </a:r>
              <a:endParaRPr lang="ko-KR" altLang="en-US" dirty="0"/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4710103" y="1046593"/>
              <a:ext cx="219002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050" dirty="0" smtClean="0"/>
                <a:t>이름                        </a:t>
              </a:r>
              <a:r>
                <a:rPr lang="en-US" altLang="ko-KR" sz="1050" dirty="0" smtClean="0"/>
                <a:t>|        </a:t>
              </a:r>
              <a:r>
                <a:rPr lang="ko-KR" altLang="en-US" sz="1050" dirty="0" smtClean="0"/>
                <a:t>반 </a:t>
              </a:r>
              <a:r>
                <a:rPr lang="en-US" altLang="ko-KR" sz="1050" dirty="0" smtClean="0"/>
                <a:t>|        </a:t>
              </a:r>
              <a:r>
                <a:rPr lang="ko-KR" altLang="en-US" sz="1050" dirty="0" smtClean="0"/>
                <a:t>번 </a:t>
              </a:r>
              <a:r>
                <a:rPr lang="en-US" altLang="ko-KR" sz="1050" dirty="0" smtClean="0"/>
                <a:t>|</a:t>
              </a:r>
              <a:endParaRPr lang="ko-KR" altLang="en-US" sz="1050" dirty="0"/>
            </a:p>
          </p:txBody>
        </p:sp>
      </p:grpSp>
      <p:grpSp>
        <p:nvGrpSpPr>
          <p:cNvPr id="131" name="그룹 130"/>
          <p:cNvGrpSpPr/>
          <p:nvPr/>
        </p:nvGrpSpPr>
        <p:grpSpPr>
          <a:xfrm>
            <a:off x="46419" y="1727627"/>
            <a:ext cx="6853707" cy="1115000"/>
            <a:chOff x="46419" y="185509"/>
            <a:chExt cx="6853707" cy="1115000"/>
          </a:xfrm>
        </p:grpSpPr>
        <p:sp>
          <p:nvSpPr>
            <p:cNvPr id="132" name="직사각형 131"/>
            <p:cNvSpPr/>
            <p:nvPr/>
          </p:nvSpPr>
          <p:spPr>
            <a:xfrm>
              <a:off x="353918" y="185509"/>
              <a:ext cx="6408832" cy="864000"/>
            </a:xfrm>
            <a:prstGeom prst="rect">
              <a:avLst/>
            </a:prstGeom>
            <a:solidFill>
              <a:srgbClr val="AEA45A"/>
            </a:solidFill>
            <a:ln>
              <a:solidFill>
                <a:srgbClr val="AEA45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3" name="직사각형 132"/>
            <p:cNvSpPr/>
            <p:nvPr/>
          </p:nvSpPr>
          <p:spPr>
            <a:xfrm>
              <a:off x="2275519" y="258024"/>
              <a:ext cx="4382456" cy="7168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135" name="그룹 134"/>
            <p:cNvGrpSpPr>
              <a:grpSpLocks noChangeAspect="1"/>
            </p:cNvGrpSpPr>
            <p:nvPr/>
          </p:nvGrpSpPr>
          <p:grpSpPr>
            <a:xfrm>
              <a:off x="46419" y="225077"/>
              <a:ext cx="674938" cy="468000"/>
              <a:chOff x="1068519" y="2890159"/>
              <a:chExt cx="575269" cy="398890"/>
            </a:xfrm>
          </p:grpSpPr>
          <p:sp>
            <p:nvSpPr>
              <p:cNvPr id="138" name="갈매기형 수장 137"/>
              <p:cNvSpPr/>
              <p:nvPr/>
            </p:nvSpPr>
            <p:spPr>
              <a:xfrm>
                <a:off x="1068519" y="3056896"/>
                <a:ext cx="405981" cy="232153"/>
              </a:xfrm>
              <a:prstGeom prst="chevron">
                <a:avLst/>
              </a:prstGeom>
              <a:solidFill>
                <a:srgbClr val="9A914C"/>
              </a:solidFill>
              <a:ln>
                <a:solidFill>
                  <a:srgbClr val="9A914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9" name="오각형 138"/>
              <p:cNvSpPr/>
              <p:nvPr/>
            </p:nvSpPr>
            <p:spPr>
              <a:xfrm>
                <a:off x="1215216" y="2890159"/>
                <a:ext cx="428572" cy="274794"/>
              </a:xfrm>
              <a:prstGeom prst="homePlate">
                <a:avLst/>
              </a:prstGeom>
              <a:solidFill>
                <a:srgbClr val="DBD7B7"/>
              </a:solidFill>
              <a:ln>
                <a:solidFill>
                  <a:srgbClr val="DBD7B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0" name="이등변 삼각형 139"/>
              <p:cNvSpPr/>
              <p:nvPr/>
            </p:nvSpPr>
            <p:spPr>
              <a:xfrm rot="10800000">
                <a:off x="1220399" y="3178800"/>
                <a:ext cx="102319" cy="108000"/>
              </a:xfrm>
              <a:prstGeom prst="triangle">
                <a:avLst>
                  <a:gd name="adj" fmla="val 0"/>
                </a:avLst>
              </a:prstGeom>
              <a:solidFill>
                <a:srgbClr val="625C30"/>
              </a:solidFill>
              <a:ln>
                <a:solidFill>
                  <a:srgbClr val="625C3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37" name="TextBox 136"/>
            <p:cNvSpPr txBox="1"/>
            <p:nvPr/>
          </p:nvSpPr>
          <p:spPr>
            <a:xfrm>
              <a:off x="4710103" y="1046593"/>
              <a:ext cx="219002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050" dirty="0" smtClean="0"/>
                <a:t>이름                        </a:t>
              </a:r>
              <a:r>
                <a:rPr lang="en-US" altLang="ko-KR" sz="1050" dirty="0" smtClean="0"/>
                <a:t>|        </a:t>
              </a:r>
              <a:r>
                <a:rPr lang="ko-KR" altLang="en-US" sz="1050" dirty="0" smtClean="0"/>
                <a:t>반 </a:t>
              </a:r>
              <a:r>
                <a:rPr lang="en-US" altLang="ko-KR" sz="1050" dirty="0" smtClean="0"/>
                <a:t>|        </a:t>
              </a:r>
              <a:r>
                <a:rPr lang="ko-KR" altLang="en-US" sz="1050" dirty="0" smtClean="0"/>
                <a:t>번 </a:t>
              </a:r>
              <a:r>
                <a:rPr lang="en-US" altLang="ko-KR" sz="1050" dirty="0" smtClean="0"/>
                <a:t>|</a:t>
              </a:r>
              <a:endParaRPr lang="ko-KR" altLang="en-US" sz="1050" dirty="0"/>
            </a:p>
          </p:txBody>
        </p:sp>
      </p:grpSp>
      <p:grpSp>
        <p:nvGrpSpPr>
          <p:cNvPr id="141" name="그룹 140"/>
          <p:cNvGrpSpPr/>
          <p:nvPr/>
        </p:nvGrpSpPr>
        <p:grpSpPr>
          <a:xfrm>
            <a:off x="30935" y="3219187"/>
            <a:ext cx="6853707" cy="1115000"/>
            <a:chOff x="46419" y="185509"/>
            <a:chExt cx="6853707" cy="1115000"/>
          </a:xfrm>
        </p:grpSpPr>
        <p:sp>
          <p:nvSpPr>
            <p:cNvPr id="142" name="직사각형 141"/>
            <p:cNvSpPr/>
            <p:nvPr/>
          </p:nvSpPr>
          <p:spPr>
            <a:xfrm>
              <a:off x="353918" y="185509"/>
              <a:ext cx="6408832" cy="864000"/>
            </a:xfrm>
            <a:prstGeom prst="rect">
              <a:avLst/>
            </a:prstGeom>
            <a:solidFill>
              <a:srgbClr val="FFC409"/>
            </a:solidFill>
            <a:ln>
              <a:solidFill>
                <a:srgbClr val="FFD65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3" name="직사각형 142"/>
            <p:cNvSpPr/>
            <p:nvPr/>
          </p:nvSpPr>
          <p:spPr>
            <a:xfrm>
              <a:off x="2275519" y="258024"/>
              <a:ext cx="4382456" cy="7168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688381" y="427028"/>
              <a:ext cx="115929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mtClean="0">
                  <a:latin typeface="나눔바른고딕" panose="020B0603020101020101" pitchFamily="50" charset="-127"/>
                  <a:ea typeface="나눔바른고딕" panose="020B0603020101020101" pitchFamily="50" charset="-127"/>
                </a:rPr>
                <a:t>어휘 시험</a:t>
              </a:r>
              <a:endParaRPr lang="ko-KR" altLang="en-US" sz="2000" b="1" dirty="0">
                <a:latin typeface="나눔바른고딕" panose="020B0603020101020101" pitchFamily="50" charset="-127"/>
                <a:ea typeface="나눔바른고딕" panose="020B0603020101020101" pitchFamily="50" charset="-127"/>
              </a:endParaRPr>
            </a:p>
          </p:txBody>
        </p:sp>
        <p:grpSp>
          <p:nvGrpSpPr>
            <p:cNvPr id="145" name="그룹 144"/>
            <p:cNvGrpSpPr>
              <a:grpSpLocks noChangeAspect="1"/>
            </p:cNvGrpSpPr>
            <p:nvPr/>
          </p:nvGrpSpPr>
          <p:grpSpPr>
            <a:xfrm>
              <a:off x="46419" y="225077"/>
              <a:ext cx="674938" cy="468000"/>
              <a:chOff x="1068519" y="2890159"/>
              <a:chExt cx="575269" cy="398890"/>
            </a:xfrm>
          </p:grpSpPr>
          <p:sp>
            <p:nvSpPr>
              <p:cNvPr id="148" name="갈매기형 수장 147"/>
              <p:cNvSpPr/>
              <p:nvPr/>
            </p:nvSpPr>
            <p:spPr>
              <a:xfrm>
                <a:off x="1068519" y="3056896"/>
                <a:ext cx="405981" cy="232153"/>
              </a:xfrm>
              <a:prstGeom prst="chevron">
                <a:avLst/>
              </a:prstGeom>
              <a:solidFill>
                <a:srgbClr val="FFC819"/>
              </a:solidFill>
              <a:ln>
                <a:solidFill>
                  <a:srgbClr val="FFC81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9" name="오각형 148"/>
              <p:cNvSpPr/>
              <p:nvPr/>
            </p:nvSpPr>
            <p:spPr>
              <a:xfrm>
                <a:off x="1215216" y="2890159"/>
                <a:ext cx="428572" cy="274794"/>
              </a:xfrm>
              <a:prstGeom prst="homePlate">
                <a:avLst/>
              </a:prstGeom>
              <a:solidFill>
                <a:srgbClr val="FFE79B"/>
              </a:solidFill>
              <a:ln>
                <a:solidFill>
                  <a:srgbClr val="FFE79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0" name="이등변 삼각형 149"/>
              <p:cNvSpPr/>
              <p:nvPr/>
            </p:nvSpPr>
            <p:spPr>
              <a:xfrm rot="10800000">
                <a:off x="1220399" y="3178800"/>
                <a:ext cx="102319" cy="108000"/>
              </a:xfrm>
              <a:prstGeom prst="triangle">
                <a:avLst>
                  <a:gd name="adj" fmla="val 0"/>
                </a:avLst>
              </a:prstGeom>
              <a:solidFill>
                <a:srgbClr val="A88000"/>
              </a:solidFill>
              <a:ln>
                <a:solidFill>
                  <a:srgbClr val="A88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46" name="TextBox 145"/>
            <p:cNvSpPr txBox="1"/>
            <p:nvPr/>
          </p:nvSpPr>
          <p:spPr>
            <a:xfrm>
              <a:off x="2438616" y="267837"/>
              <a:ext cx="1643399" cy="696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1050" dirty="0" smtClean="0"/>
                <a:t>1. </a:t>
              </a:r>
              <a:r>
                <a:rPr lang="ko-KR" altLang="en-US" sz="1050" dirty="0" smtClean="0"/>
                <a:t>문학의 </a:t>
              </a:r>
              <a:r>
                <a:rPr lang="ko-KR" altLang="en-US" sz="1050" dirty="0" err="1" smtClean="0"/>
                <a:t>어쩌구</a:t>
              </a:r>
              <a:r>
                <a:rPr lang="ko-KR" altLang="en-US" sz="1050" dirty="0" smtClean="0"/>
                <a:t> </a:t>
              </a:r>
              <a:r>
                <a:rPr lang="ko-KR" altLang="en-US" sz="1050" dirty="0" err="1" smtClean="0"/>
                <a:t>저쩌구</a:t>
              </a:r>
              <a:endParaRPr lang="en-US" altLang="ko-KR" sz="1050" dirty="0" smtClean="0"/>
            </a:p>
            <a:p>
              <a:pPr>
                <a:lnSpc>
                  <a:spcPct val="150000"/>
                </a:lnSpc>
              </a:pPr>
              <a:r>
                <a:rPr lang="en-US" altLang="ko-KR" dirty="0" smtClean="0"/>
                <a:t>(1) </a:t>
              </a:r>
              <a:r>
                <a:rPr lang="ko-KR" altLang="en-US" dirty="0" smtClean="0"/>
                <a:t>첫사랑</a:t>
              </a:r>
              <a:endParaRPr lang="ko-KR" altLang="en-US" dirty="0"/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4710103" y="1046593"/>
              <a:ext cx="219002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050" dirty="0" smtClean="0"/>
                <a:t>이름                        </a:t>
              </a:r>
              <a:r>
                <a:rPr lang="en-US" altLang="ko-KR" sz="1050" dirty="0" smtClean="0"/>
                <a:t>|        </a:t>
              </a:r>
              <a:r>
                <a:rPr lang="ko-KR" altLang="en-US" sz="1050" dirty="0" smtClean="0"/>
                <a:t>반 </a:t>
              </a:r>
              <a:r>
                <a:rPr lang="en-US" altLang="ko-KR" sz="1050" dirty="0" smtClean="0"/>
                <a:t>|        </a:t>
              </a:r>
              <a:r>
                <a:rPr lang="ko-KR" altLang="en-US" sz="1050" dirty="0" smtClean="0"/>
                <a:t>번 </a:t>
              </a:r>
              <a:r>
                <a:rPr lang="en-US" altLang="ko-KR" sz="1050" dirty="0" smtClean="0"/>
                <a:t>|</a:t>
              </a:r>
              <a:endParaRPr lang="ko-KR" altLang="en-US" sz="1050" dirty="0"/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209129" y="4860208"/>
            <a:ext cx="6523643" cy="978752"/>
            <a:chOff x="903117" y="3892728"/>
            <a:chExt cx="6523643" cy="978752"/>
          </a:xfrm>
        </p:grpSpPr>
        <p:sp>
          <p:nvSpPr>
            <p:cNvPr id="60" name="갈매기형 수장 28"/>
            <p:cNvSpPr/>
            <p:nvPr/>
          </p:nvSpPr>
          <p:spPr>
            <a:xfrm>
              <a:off x="903117" y="4253395"/>
              <a:ext cx="988938" cy="618085"/>
            </a:xfrm>
            <a:custGeom>
              <a:avLst/>
              <a:gdLst>
                <a:gd name="connsiteX0" fmla="*/ 0 w 1245920"/>
                <a:gd name="connsiteY0" fmla="*/ 0 h 722033"/>
                <a:gd name="connsiteX1" fmla="*/ 947749 w 1245920"/>
                <a:gd name="connsiteY1" fmla="*/ 0 h 722033"/>
                <a:gd name="connsiteX2" fmla="*/ 1245920 w 1245920"/>
                <a:gd name="connsiteY2" fmla="*/ 361017 h 722033"/>
                <a:gd name="connsiteX3" fmla="*/ 947749 w 1245920"/>
                <a:gd name="connsiteY3" fmla="*/ 722033 h 722033"/>
                <a:gd name="connsiteX4" fmla="*/ 0 w 1245920"/>
                <a:gd name="connsiteY4" fmla="*/ 722033 h 722033"/>
                <a:gd name="connsiteX5" fmla="*/ 298171 w 1245920"/>
                <a:gd name="connsiteY5" fmla="*/ 361017 h 722033"/>
                <a:gd name="connsiteX6" fmla="*/ 0 w 1245920"/>
                <a:gd name="connsiteY6" fmla="*/ 0 h 722033"/>
                <a:gd name="connsiteX0" fmla="*/ 0 w 947749"/>
                <a:gd name="connsiteY0" fmla="*/ 0 h 722033"/>
                <a:gd name="connsiteX1" fmla="*/ 947749 w 947749"/>
                <a:gd name="connsiteY1" fmla="*/ 0 h 722033"/>
                <a:gd name="connsiteX2" fmla="*/ 947749 w 947749"/>
                <a:gd name="connsiteY2" fmla="*/ 722033 h 722033"/>
                <a:gd name="connsiteX3" fmla="*/ 0 w 947749"/>
                <a:gd name="connsiteY3" fmla="*/ 722033 h 722033"/>
                <a:gd name="connsiteX4" fmla="*/ 298171 w 947749"/>
                <a:gd name="connsiteY4" fmla="*/ 361017 h 722033"/>
                <a:gd name="connsiteX5" fmla="*/ 0 w 947749"/>
                <a:gd name="connsiteY5" fmla="*/ 0 h 7220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47749" h="722033">
                  <a:moveTo>
                    <a:pt x="0" y="0"/>
                  </a:moveTo>
                  <a:lnTo>
                    <a:pt x="947749" y="0"/>
                  </a:lnTo>
                  <a:lnTo>
                    <a:pt x="947749" y="722033"/>
                  </a:lnTo>
                  <a:lnTo>
                    <a:pt x="0" y="722033"/>
                  </a:lnTo>
                  <a:lnTo>
                    <a:pt x="298171" y="3610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61" name="오각형 60"/>
            <p:cNvSpPr/>
            <p:nvPr/>
          </p:nvSpPr>
          <p:spPr>
            <a:xfrm>
              <a:off x="1333500" y="3892728"/>
              <a:ext cx="6093260" cy="788569"/>
            </a:xfrm>
            <a:prstGeom prst="homePlat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이등변 삼각형 61"/>
            <p:cNvSpPr/>
            <p:nvPr/>
          </p:nvSpPr>
          <p:spPr>
            <a:xfrm rot="10800000">
              <a:off x="1359254" y="4694684"/>
              <a:ext cx="532800" cy="176796"/>
            </a:xfrm>
            <a:prstGeom prst="triangle">
              <a:avLst>
                <a:gd name="adj" fmla="val 0"/>
              </a:avLst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모서리가 둥근 직사각형 62"/>
            <p:cNvSpPr/>
            <p:nvPr/>
          </p:nvSpPr>
          <p:spPr>
            <a:xfrm>
              <a:off x="2768059" y="3964480"/>
              <a:ext cx="4184392" cy="62232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1347477" y="4102936"/>
              <a:ext cx="13917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dirty="0" smtClean="0">
                  <a:solidFill>
                    <a:schemeClr val="bg1"/>
                  </a:solidFill>
                </a:rPr>
                <a:t>정답과 해설</a:t>
              </a:r>
              <a:endParaRPr lang="ko-KR" altLang="en-US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98828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266700" y="212331"/>
            <a:ext cx="6523643" cy="1042485"/>
            <a:chOff x="903117" y="3892728"/>
            <a:chExt cx="6523643" cy="1042485"/>
          </a:xfrm>
        </p:grpSpPr>
        <p:sp>
          <p:nvSpPr>
            <p:cNvPr id="5" name="갈매기형 수장 28"/>
            <p:cNvSpPr/>
            <p:nvPr/>
          </p:nvSpPr>
          <p:spPr>
            <a:xfrm>
              <a:off x="903117" y="4253395"/>
              <a:ext cx="988938" cy="618085"/>
            </a:xfrm>
            <a:custGeom>
              <a:avLst/>
              <a:gdLst>
                <a:gd name="connsiteX0" fmla="*/ 0 w 1245920"/>
                <a:gd name="connsiteY0" fmla="*/ 0 h 722033"/>
                <a:gd name="connsiteX1" fmla="*/ 947749 w 1245920"/>
                <a:gd name="connsiteY1" fmla="*/ 0 h 722033"/>
                <a:gd name="connsiteX2" fmla="*/ 1245920 w 1245920"/>
                <a:gd name="connsiteY2" fmla="*/ 361017 h 722033"/>
                <a:gd name="connsiteX3" fmla="*/ 947749 w 1245920"/>
                <a:gd name="connsiteY3" fmla="*/ 722033 h 722033"/>
                <a:gd name="connsiteX4" fmla="*/ 0 w 1245920"/>
                <a:gd name="connsiteY4" fmla="*/ 722033 h 722033"/>
                <a:gd name="connsiteX5" fmla="*/ 298171 w 1245920"/>
                <a:gd name="connsiteY5" fmla="*/ 361017 h 722033"/>
                <a:gd name="connsiteX6" fmla="*/ 0 w 1245920"/>
                <a:gd name="connsiteY6" fmla="*/ 0 h 722033"/>
                <a:gd name="connsiteX0" fmla="*/ 0 w 947749"/>
                <a:gd name="connsiteY0" fmla="*/ 0 h 722033"/>
                <a:gd name="connsiteX1" fmla="*/ 947749 w 947749"/>
                <a:gd name="connsiteY1" fmla="*/ 0 h 722033"/>
                <a:gd name="connsiteX2" fmla="*/ 947749 w 947749"/>
                <a:gd name="connsiteY2" fmla="*/ 722033 h 722033"/>
                <a:gd name="connsiteX3" fmla="*/ 0 w 947749"/>
                <a:gd name="connsiteY3" fmla="*/ 722033 h 722033"/>
                <a:gd name="connsiteX4" fmla="*/ 298171 w 947749"/>
                <a:gd name="connsiteY4" fmla="*/ 361017 h 722033"/>
                <a:gd name="connsiteX5" fmla="*/ 0 w 947749"/>
                <a:gd name="connsiteY5" fmla="*/ 0 h 7220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47749" h="722033">
                  <a:moveTo>
                    <a:pt x="0" y="0"/>
                  </a:moveTo>
                  <a:lnTo>
                    <a:pt x="947749" y="0"/>
                  </a:lnTo>
                  <a:lnTo>
                    <a:pt x="947749" y="722033"/>
                  </a:lnTo>
                  <a:lnTo>
                    <a:pt x="0" y="722033"/>
                  </a:lnTo>
                  <a:lnTo>
                    <a:pt x="298171" y="3610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6" name="오각형 5"/>
            <p:cNvSpPr/>
            <p:nvPr/>
          </p:nvSpPr>
          <p:spPr>
            <a:xfrm>
              <a:off x="1333500" y="3892728"/>
              <a:ext cx="6093260" cy="788569"/>
            </a:xfrm>
            <a:prstGeom prst="homePlat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이등변 삼각형 6"/>
            <p:cNvSpPr/>
            <p:nvPr/>
          </p:nvSpPr>
          <p:spPr>
            <a:xfrm rot="10800000">
              <a:off x="1359254" y="4694684"/>
              <a:ext cx="532800" cy="176796"/>
            </a:xfrm>
            <a:prstGeom prst="triangle">
              <a:avLst>
                <a:gd name="adj" fmla="val 0"/>
              </a:avLst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모서리가 둥근 직사각형 7"/>
            <p:cNvSpPr/>
            <p:nvPr/>
          </p:nvSpPr>
          <p:spPr>
            <a:xfrm>
              <a:off x="2768059" y="3964480"/>
              <a:ext cx="4184392" cy="62232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347477" y="4102936"/>
              <a:ext cx="14205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dirty="0" smtClean="0">
                  <a:solidFill>
                    <a:schemeClr val="bg1"/>
                  </a:solidFill>
                </a:rPr>
                <a:t>소단원 평가</a:t>
              </a:r>
              <a:endParaRPr lang="ko-KR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048250" y="4681297"/>
              <a:ext cx="2129109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050" dirty="0" smtClean="0"/>
                <a:t>이름                      </a:t>
              </a:r>
              <a:r>
                <a:rPr lang="en-US" altLang="ko-KR" sz="1050" dirty="0" smtClean="0"/>
                <a:t>|        </a:t>
              </a:r>
              <a:r>
                <a:rPr lang="ko-KR" altLang="en-US" sz="1050" dirty="0" smtClean="0"/>
                <a:t>반 </a:t>
              </a:r>
              <a:r>
                <a:rPr lang="en-US" altLang="ko-KR" sz="1050" dirty="0" smtClean="0"/>
                <a:t>|        </a:t>
              </a:r>
              <a:r>
                <a:rPr lang="ko-KR" altLang="en-US" sz="1050" dirty="0" smtClean="0"/>
                <a:t>번 </a:t>
              </a:r>
              <a:r>
                <a:rPr lang="en-US" altLang="ko-KR" sz="1050" dirty="0" smtClean="0"/>
                <a:t>|</a:t>
              </a:r>
              <a:endParaRPr lang="ko-KR" altLang="en-US" sz="1050" dirty="0"/>
            </a:p>
          </p:txBody>
        </p:sp>
      </p:grpSp>
      <p:grpSp>
        <p:nvGrpSpPr>
          <p:cNvPr id="18" name="그룹 17"/>
          <p:cNvGrpSpPr/>
          <p:nvPr/>
        </p:nvGrpSpPr>
        <p:grpSpPr>
          <a:xfrm>
            <a:off x="-80879" y="2402558"/>
            <a:ext cx="7085233" cy="1319036"/>
            <a:chOff x="5740" y="1394360"/>
            <a:chExt cx="7085233" cy="1319036"/>
          </a:xfrm>
        </p:grpSpPr>
        <p:grpSp>
          <p:nvGrpSpPr>
            <p:cNvPr id="19" name="그룹 18"/>
            <p:cNvGrpSpPr/>
            <p:nvPr/>
          </p:nvGrpSpPr>
          <p:grpSpPr>
            <a:xfrm>
              <a:off x="5740" y="1394360"/>
              <a:ext cx="7085233" cy="1219009"/>
              <a:chOff x="5740" y="1394360"/>
              <a:chExt cx="7085233" cy="1219009"/>
            </a:xfrm>
          </p:grpSpPr>
          <p:grpSp>
            <p:nvGrpSpPr>
              <p:cNvPr id="21" name="그룹 20"/>
              <p:cNvGrpSpPr/>
              <p:nvPr/>
            </p:nvGrpSpPr>
            <p:grpSpPr>
              <a:xfrm>
                <a:off x="264280" y="1528309"/>
                <a:ext cx="6826693" cy="1085060"/>
                <a:chOff x="590583" y="5067597"/>
                <a:chExt cx="6826693" cy="1085060"/>
              </a:xfrm>
            </p:grpSpPr>
            <p:sp>
              <p:nvSpPr>
                <p:cNvPr id="23" name="모서리가 둥근 직사각형 22"/>
                <p:cNvSpPr/>
                <p:nvPr/>
              </p:nvSpPr>
              <p:spPr>
                <a:xfrm>
                  <a:off x="590583" y="5067597"/>
                  <a:ext cx="6636193" cy="801956"/>
                </a:xfrm>
                <a:prstGeom prst="round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4" name="모서리가 둥근 직사각형 23"/>
                <p:cNvSpPr/>
                <p:nvPr/>
              </p:nvSpPr>
              <p:spPr>
                <a:xfrm>
                  <a:off x="666750" y="5157773"/>
                  <a:ext cx="1466850" cy="650792"/>
                </a:xfrm>
                <a:prstGeom prst="round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solidFill>
                    <a:schemeClr val="bg1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5" name="모서리가 둥근 직사각형 24"/>
                <p:cNvSpPr/>
                <p:nvPr/>
              </p:nvSpPr>
              <p:spPr>
                <a:xfrm>
                  <a:off x="2207046" y="5157773"/>
                  <a:ext cx="4915938" cy="622325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26" name="TextBox 25"/>
                <p:cNvSpPr txBox="1"/>
                <p:nvPr/>
              </p:nvSpPr>
              <p:spPr>
                <a:xfrm>
                  <a:off x="774275" y="5313054"/>
                  <a:ext cx="1282723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ko-KR" altLang="en-US" sz="1600" b="1" dirty="0" smtClean="0"/>
                    <a:t>제재 학습지</a:t>
                  </a:r>
                  <a:endParaRPr lang="ko-KR" altLang="en-US" sz="1600" b="1" dirty="0"/>
                </a:p>
              </p:txBody>
            </p:sp>
            <p:sp>
              <p:nvSpPr>
                <p:cNvPr id="27" name="TextBox 26"/>
                <p:cNvSpPr txBox="1"/>
                <p:nvPr/>
              </p:nvSpPr>
              <p:spPr>
                <a:xfrm>
                  <a:off x="2357858" y="5203117"/>
                  <a:ext cx="1643399" cy="53091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ko-KR" sz="1050" dirty="0" smtClean="0"/>
                    <a:t>1. </a:t>
                  </a:r>
                  <a:r>
                    <a:rPr lang="ko-KR" altLang="en-US" sz="1050" dirty="0" smtClean="0"/>
                    <a:t>문학의 </a:t>
                  </a:r>
                  <a:r>
                    <a:rPr lang="ko-KR" altLang="en-US" sz="1050" dirty="0" err="1" smtClean="0"/>
                    <a:t>어쩌구</a:t>
                  </a:r>
                  <a:r>
                    <a:rPr lang="ko-KR" altLang="en-US" sz="1050" dirty="0" smtClean="0"/>
                    <a:t> </a:t>
                  </a:r>
                  <a:r>
                    <a:rPr lang="ko-KR" altLang="en-US" sz="1050" dirty="0" err="1" smtClean="0"/>
                    <a:t>저쩌구</a:t>
                  </a:r>
                  <a:endParaRPr lang="en-US" altLang="ko-KR" sz="1050" dirty="0" smtClean="0"/>
                </a:p>
                <a:p>
                  <a:r>
                    <a:rPr lang="en-US" altLang="ko-KR" dirty="0" smtClean="0"/>
                    <a:t>(1) </a:t>
                  </a:r>
                  <a:r>
                    <a:rPr lang="ko-KR" altLang="en-US" dirty="0" smtClean="0"/>
                    <a:t>첫사랑</a:t>
                  </a:r>
                  <a:endParaRPr lang="ko-KR" altLang="en-US" dirty="0"/>
                </a:p>
              </p:txBody>
            </p:sp>
            <p:sp>
              <p:nvSpPr>
                <p:cNvPr id="28" name="TextBox 27"/>
                <p:cNvSpPr txBox="1"/>
                <p:nvPr/>
              </p:nvSpPr>
              <p:spPr>
                <a:xfrm>
                  <a:off x="5038767" y="5898741"/>
                  <a:ext cx="2378509" cy="25391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ko-KR" altLang="en-US" sz="1050" dirty="0" smtClean="0"/>
                    <a:t>이름                        </a:t>
                  </a:r>
                  <a:r>
                    <a:rPr lang="en-US" altLang="ko-KR" sz="1050" dirty="0" smtClean="0"/>
                    <a:t>|          </a:t>
                  </a:r>
                  <a:r>
                    <a:rPr lang="ko-KR" altLang="en-US" sz="1050" dirty="0" smtClean="0"/>
                    <a:t>반 </a:t>
                  </a:r>
                  <a:r>
                    <a:rPr lang="en-US" altLang="ko-KR" sz="1050" dirty="0" smtClean="0"/>
                    <a:t>|          </a:t>
                  </a:r>
                  <a:r>
                    <a:rPr lang="ko-KR" altLang="en-US" sz="1050" dirty="0" smtClean="0"/>
                    <a:t>번 </a:t>
                  </a:r>
                  <a:r>
                    <a:rPr lang="en-US" altLang="ko-KR" sz="1050" dirty="0" smtClean="0"/>
                    <a:t>|</a:t>
                  </a:r>
                  <a:endParaRPr lang="ko-KR" altLang="en-US" sz="1050" dirty="0"/>
                </a:p>
              </p:txBody>
            </p:sp>
          </p:grpSp>
          <p:sp>
            <p:nvSpPr>
              <p:cNvPr id="22" name="TextBox 21"/>
              <p:cNvSpPr txBox="1"/>
              <p:nvPr/>
            </p:nvSpPr>
            <p:spPr>
              <a:xfrm>
                <a:off x="5740" y="1394360"/>
                <a:ext cx="697627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4000" dirty="0" smtClean="0">
                    <a:latin typeface="HY견고딕" panose="02030600000101010101" pitchFamily="18" charset="-127"/>
                    <a:ea typeface="HY견고딕" panose="02030600000101010101" pitchFamily="18" charset="-127"/>
                  </a:rPr>
                  <a:t>“</a:t>
                </a:r>
                <a:endParaRPr lang="ko-KR" altLang="en-US" sz="4000" dirty="0">
                  <a:latin typeface="HY견고딕" panose="02030600000101010101" pitchFamily="18" charset="-127"/>
                  <a:ea typeface="HY견고딕" panose="02030600000101010101" pitchFamily="18" charset="-127"/>
                </a:endParaRPr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1459423" y="2005510"/>
              <a:ext cx="6976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000" dirty="0" smtClean="0">
                  <a:latin typeface="HY견고딕" panose="02030600000101010101" pitchFamily="18" charset="-127"/>
                  <a:ea typeface="HY견고딕" panose="02030600000101010101" pitchFamily="18" charset="-127"/>
                </a:rPr>
                <a:t>”</a:t>
              </a:r>
              <a:endPara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</p:txBody>
        </p:sp>
      </p:grpSp>
      <p:grpSp>
        <p:nvGrpSpPr>
          <p:cNvPr id="29" name="그룹 28"/>
          <p:cNvGrpSpPr/>
          <p:nvPr/>
        </p:nvGrpSpPr>
        <p:grpSpPr>
          <a:xfrm>
            <a:off x="154149" y="6170291"/>
            <a:ext cx="6611135" cy="899618"/>
            <a:chOff x="178904" y="263065"/>
            <a:chExt cx="6611135" cy="899618"/>
          </a:xfrm>
        </p:grpSpPr>
        <p:sp>
          <p:nvSpPr>
            <p:cNvPr id="30" name="직사각형 29"/>
            <p:cNvSpPr/>
            <p:nvPr/>
          </p:nvSpPr>
          <p:spPr>
            <a:xfrm>
              <a:off x="461743" y="263065"/>
              <a:ext cx="6249562" cy="89961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178904" y="347870"/>
              <a:ext cx="1385844" cy="516835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32" name="그룹 31"/>
            <p:cNvGrpSpPr>
              <a:grpSpLocks noChangeAspect="1"/>
            </p:cNvGrpSpPr>
            <p:nvPr/>
          </p:nvGrpSpPr>
          <p:grpSpPr>
            <a:xfrm>
              <a:off x="283556" y="462287"/>
              <a:ext cx="356374" cy="288000"/>
              <a:chOff x="7460612" y="6171881"/>
              <a:chExt cx="519541" cy="419862"/>
            </a:xfrm>
            <a:solidFill>
              <a:schemeClr val="bg1"/>
            </a:solidFill>
          </p:grpSpPr>
          <p:sp>
            <p:nvSpPr>
              <p:cNvPr id="36" name="Freeform 1846"/>
              <p:cNvSpPr>
                <a:spLocks/>
              </p:cNvSpPr>
              <p:nvPr/>
            </p:nvSpPr>
            <p:spPr bwMode="auto">
              <a:xfrm>
                <a:off x="7460612" y="6171881"/>
                <a:ext cx="410800" cy="419862"/>
              </a:xfrm>
              <a:custGeom>
                <a:avLst/>
                <a:gdLst>
                  <a:gd name="T0" fmla="*/ 246 w 272"/>
                  <a:gd name="T1" fmla="*/ 240 h 278"/>
                  <a:gd name="T2" fmla="*/ 244 w 272"/>
                  <a:gd name="T3" fmla="*/ 244 h 278"/>
                  <a:gd name="T4" fmla="*/ 238 w 272"/>
                  <a:gd name="T5" fmla="*/ 252 h 278"/>
                  <a:gd name="T6" fmla="*/ 70 w 272"/>
                  <a:gd name="T7" fmla="*/ 252 h 278"/>
                  <a:gd name="T8" fmla="*/ 66 w 272"/>
                  <a:gd name="T9" fmla="*/ 252 h 278"/>
                  <a:gd name="T10" fmla="*/ 60 w 272"/>
                  <a:gd name="T11" fmla="*/ 244 h 278"/>
                  <a:gd name="T12" fmla="*/ 58 w 272"/>
                  <a:gd name="T13" fmla="*/ 38 h 278"/>
                  <a:gd name="T14" fmla="*/ 60 w 272"/>
                  <a:gd name="T15" fmla="*/ 34 h 278"/>
                  <a:gd name="T16" fmla="*/ 66 w 272"/>
                  <a:gd name="T17" fmla="*/ 28 h 278"/>
                  <a:gd name="T18" fmla="*/ 234 w 272"/>
                  <a:gd name="T19" fmla="*/ 26 h 278"/>
                  <a:gd name="T20" fmla="*/ 238 w 272"/>
                  <a:gd name="T21" fmla="*/ 28 h 278"/>
                  <a:gd name="T22" fmla="*/ 244 w 272"/>
                  <a:gd name="T23" fmla="*/ 34 h 278"/>
                  <a:gd name="T24" fmla="*/ 246 w 272"/>
                  <a:gd name="T25" fmla="*/ 112 h 278"/>
                  <a:gd name="T26" fmla="*/ 272 w 272"/>
                  <a:gd name="T27" fmla="*/ 38 h 278"/>
                  <a:gd name="T28" fmla="*/ 270 w 272"/>
                  <a:gd name="T29" fmla="*/ 30 h 278"/>
                  <a:gd name="T30" fmla="*/ 266 w 272"/>
                  <a:gd name="T31" fmla="*/ 16 h 278"/>
                  <a:gd name="T32" fmla="*/ 254 w 272"/>
                  <a:gd name="T33" fmla="*/ 6 h 278"/>
                  <a:gd name="T34" fmla="*/ 240 w 272"/>
                  <a:gd name="T35" fmla="*/ 0 h 278"/>
                  <a:gd name="T36" fmla="*/ 70 w 272"/>
                  <a:gd name="T37" fmla="*/ 0 h 278"/>
                  <a:gd name="T38" fmla="*/ 64 w 272"/>
                  <a:gd name="T39" fmla="*/ 0 h 278"/>
                  <a:gd name="T40" fmla="*/ 50 w 272"/>
                  <a:gd name="T41" fmla="*/ 6 h 278"/>
                  <a:gd name="T42" fmla="*/ 38 w 272"/>
                  <a:gd name="T43" fmla="*/ 16 h 278"/>
                  <a:gd name="T44" fmla="*/ 34 w 272"/>
                  <a:gd name="T45" fmla="*/ 30 h 278"/>
                  <a:gd name="T46" fmla="*/ 32 w 272"/>
                  <a:gd name="T47" fmla="*/ 56 h 278"/>
                  <a:gd name="T48" fmla="*/ 12 w 272"/>
                  <a:gd name="T49" fmla="*/ 56 h 278"/>
                  <a:gd name="T50" fmla="*/ 4 w 272"/>
                  <a:gd name="T51" fmla="*/ 60 h 278"/>
                  <a:gd name="T52" fmla="*/ 0 w 272"/>
                  <a:gd name="T53" fmla="*/ 68 h 278"/>
                  <a:gd name="T54" fmla="*/ 0 w 272"/>
                  <a:gd name="T55" fmla="*/ 74 h 278"/>
                  <a:gd name="T56" fmla="*/ 8 w 272"/>
                  <a:gd name="T57" fmla="*/ 80 h 278"/>
                  <a:gd name="T58" fmla="*/ 32 w 272"/>
                  <a:gd name="T59" fmla="*/ 82 h 278"/>
                  <a:gd name="T60" fmla="*/ 12 w 272"/>
                  <a:gd name="T61" fmla="*/ 128 h 278"/>
                  <a:gd name="T62" fmla="*/ 8 w 272"/>
                  <a:gd name="T63" fmla="*/ 128 h 278"/>
                  <a:gd name="T64" fmla="*/ 0 w 272"/>
                  <a:gd name="T65" fmla="*/ 136 h 278"/>
                  <a:gd name="T66" fmla="*/ 0 w 272"/>
                  <a:gd name="T67" fmla="*/ 140 h 278"/>
                  <a:gd name="T68" fmla="*/ 4 w 272"/>
                  <a:gd name="T69" fmla="*/ 150 h 278"/>
                  <a:gd name="T70" fmla="*/ 12 w 272"/>
                  <a:gd name="T71" fmla="*/ 154 h 278"/>
                  <a:gd name="T72" fmla="*/ 32 w 272"/>
                  <a:gd name="T73" fmla="*/ 204 h 278"/>
                  <a:gd name="T74" fmla="*/ 12 w 272"/>
                  <a:gd name="T75" fmla="*/ 204 h 278"/>
                  <a:gd name="T76" fmla="*/ 4 w 272"/>
                  <a:gd name="T77" fmla="*/ 208 h 278"/>
                  <a:gd name="T78" fmla="*/ 0 w 272"/>
                  <a:gd name="T79" fmla="*/ 218 h 278"/>
                  <a:gd name="T80" fmla="*/ 0 w 272"/>
                  <a:gd name="T81" fmla="*/ 222 h 278"/>
                  <a:gd name="T82" fmla="*/ 8 w 272"/>
                  <a:gd name="T83" fmla="*/ 230 h 278"/>
                  <a:gd name="T84" fmla="*/ 32 w 272"/>
                  <a:gd name="T85" fmla="*/ 232 h 278"/>
                  <a:gd name="T86" fmla="*/ 32 w 272"/>
                  <a:gd name="T87" fmla="*/ 240 h 278"/>
                  <a:gd name="T88" fmla="*/ 36 w 272"/>
                  <a:gd name="T89" fmla="*/ 256 h 278"/>
                  <a:gd name="T90" fmla="*/ 44 w 272"/>
                  <a:gd name="T91" fmla="*/ 268 h 278"/>
                  <a:gd name="T92" fmla="*/ 56 w 272"/>
                  <a:gd name="T93" fmla="*/ 276 h 278"/>
                  <a:gd name="T94" fmla="*/ 70 w 272"/>
                  <a:gd name="T95" fmla="*/ 278 h 278"/>
                  <a:gd name="T96" fmla="*/ 234 w 272"/>
                  <a:gd name="T97" fmla="*/ 278 h 278"/>
                  <a:gd name="T98" fmla="*/ 248 w 272"/>
                  <a:gd name="T99" fmla="*/ 276 h 278"/>
                  <a:gd name="T100" fmla="*/ 260 w 272"/>
                  <a:gd name="T101" fmla="*/ 268 h 278"/>
                  <a:gd name="T102" fmla="*/ 268 w 272"/>
                  <a:gd name="T103" fmla="*/ 256 h 278"/>
                  <a:gd name="T104" fmla="*/ 272 w 272"/>
                  <a:gd name="T105" fmla="*/ 240 h 278"/>
                  <a:gd name="T106" fmla="*/ 262 w 272"/>
                  <a:gd name="T107" fmla="*/ 226 h 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272" h="278">
                    <a:moveTo>
                      <a:pt x="246" y="232"/>
                    </a:moveTo>
                    <a:lnTo>
                      <a:pt x="246" y="240"/>
                    </a:lnTo>
                    <a:lnTo>
                      <a:pt x="246" y="240"/>
                    </a:lnTo>
                    <a:lnTo>
                      <a:pt x="244" y="244"/>
                    </a:lnTo>
                    <a:lnTo>
                      <a:pt x="242" y="248"/>
                    </a:lnTo>
                    <a:lnTo>
                      <a:pt x="238" y="252"/>
                    </a:lnTo>
                    <a:lnTo>
                      <a:pt x="234" y="252"/>
                    </a:lnTo>
                    <a:lnTo>
                      <a:pt x="70" y="252"/>
                    </a:lnTo>
                    <a:lnTo>
                      <a:pt x="70" y="252"/>
                    </a:lnTo>
                    <a:lnTo>
                      <a:pt x="66" y="252"/>
                    </a:lnTo>
                    <a:lnTo>
                      <a:pt x="62" y="248"/>
                    </a:lnTo>
                    <a:lnTo>
                      <a:pt x="60" y="244"/>
                    </a:lnTo>
                    <a:lnTo>
                      <a:pt x="58" y="240"/>
                    </a:lnTo>
                    <a:lnTo>
                      <a:pt x="58" y="38"/>
                    </a:lnTo>
                    <a:lnTo>
                      <a:pt x="58" y="38"/>
                    </a:lnTo>
                    <a:lnTo>
                      <a:pt x="60" y="34"/>
                    </a:lnTo>
                    <a:lnTo>
                      <a:pt x="62" y="30"/>
                    </a:lnTo>
                    <a:lnTo>
                      <a:pt x="66" y="28"/>
                    </a:lnTo>
                    <a:lnTo>
                      <a:pt x="70" y="26"/>
                    </a:lnTo>
                    <a:lnTo>
                      <a:pt x="234" y="26"/>
                    </a:lnTo>
                    <a:lnTo>
                      <a:pt x="234" y="26"/>
                    </a:lnTo>
                    <a:lnTo>
                      <a:pt x="238" y="28"/>
                    </a:lnTo>
                    <a:lnTo>
                      <a:pt x="242" y="30"/>
                    </a:lnTo>
                    <a:lnTo>
                      <a:pt x="244" y="34"/>
                    </a:lnTo>
                    <a:lnTo>
                      <a:pt x="246" y="38"/>
                    </a:lnTo>
                    <a:lnTo>
                      <a:pt x="246" y="112"/>
                    </a:lnTo>
                    <a:lnTo>
                      <a:pt x="272" y="86"/>
                    </a:lnTo>
                    <a:lnTo>
                      <a:pt x="272" y="38"/>
                    </a:lnTo>
                    <a:lnTo>
                      <a:pt x="272" y="38"/>
                    </a:lnTo>
                    <a:lnTo>
                      <a:pt x="270" y="30"/>
                    </a:lnTo>
                    <a:lnTo>
                      <a:pt x="268" y="24"/>
                    </a:lnTo>
                    <a:lnTo>
                      <a:pt x="266" y="16"/>
                    </a:lnTo>
                    <a:lnTo>
                      <a:pt x="260" y="12"/>
                    </a:lnTo>
                    <a:lnTo>
                      <a:pt x="254" y="6"/>
                    </a:lnTo>
                    <a:lnTo>
                      <a:pt x="248" y="2"/>
                    </a:lnTo>
                    <a:lnTo>
                      <a:pt x="240" y="0"/>
                    </a:lnTo>
                    <a:lnTo>
                      <a:pt x="234" y="0"/>
                    </a:lnTo>
                    <a:lnTo>
                      <a:pt x="70" y="0"/>
                    </a:lnTo>
                    <a:lnTo>
                      <a:pt x="70" y="0"/>
                    </a:lnTo>
                    <a:lnTo>
                      <a:pt x="64" y="0"/>
                    </a:lnTo>
                    <a:lnTo>
                      <a:pt x="56" y="2"/>
                    </a:lnTo>
                    <a:lnTo>
                      <a:pt x="50" y="6"/>
                    </a:lnTo>
                    <a:lnTo>
                      <a:pt x="44" y="12"/>
                    </a:lnTo>
                    <a:lnTo>
                      <a:pt x="38" y="16"/>
                    </a:lnTo>
                    <a:lnTo>
                      <a:pt x="36" y="24"/>
                    </a:lnTo>
                    <a:lnTo>
                      <a:pt x="34" y="30"/>
                    </a:lnTo>
                    <a:lnTo>
                      <a:pt x="32" y="38"/>
                    </a:lnTo>
                    <a:lnTo>
                      <a:pt x="32" y="56"/>
                    </a:lnTo>
                    <a:lnTo>
                      <a:pt x="12" y="56"/>
                    </a:lnTo>
                    <a:lnTo>
                      <a:pt x="12" y="56"/>
                    </a:lnTo>
                    <a:lnTo>
                      <a:pt x="8" y="56"/>
                    </a:lnTo>
                    <a:lnTo>
                      <a:pt x="4" y="60"/>
                    </a:lnTo>
                    <a:lnTo>
                      <a:pt x="0" y="64"/>
                    </a:lnTo>
                    <a:lnTo>
                      <a:pt x="0" y="68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4" y="78"/>
                    </a:lnTo>
                    <a:lnTo>
                      <a:pt x="8" y="80"/>
                    </a:lnTo>
                    <a:lnTo>
                      <a:pt x="12" y="82"/>
                    </a:lnTo>
                    <a:lnTo>
                      <a:pt x="32" y="82"/>
                    </a:lnTo>
                    <a:lnTo>
                      <a:pt x="32" y="128"/>
                    </a:lnTo>
                    <a:lnTo>
                      <a:pt x="12" y="128"/>
                    </a:lnTo>
                    <a:lnTo>
                      <a:pt x="12" y="128"/>
                    </a:lnTo>
                    <a:lnTo>
                      <a:pt x="8" y="128"/>
                    </a:lnTo>
                    <a:lnTo>
                      <a:pt x="4" y="132"/>
                    </a:lnTo>
                    <a:lnTo>
                      <a:pt x="0" y="136"/>
                    </a:lnTo>
                    <a:lnTo>
                      <a:pt x="0" y="140"/>
                    </a:lnTo>
                    <a:lnTo>
                      <a:pt x="0" y="140"/>
                    </a:lnTo>
                    <a:lnTo>
                      <a:pt x="0" y="146"/>
                    </a:lnTo>
                    <a:lnTo>
                      <a:pt x="4" y="150"/>
                    </a:lnTo>
                    <a:lnTo>
                      <a:pt x="8" y="152"/>
                    </a:lnTo>
                    <a:lnTo>
                      <a:pt x="12" y="154"/>
                    </a:lnTo>
                    <a:lnTo>
                      <a:pt x="32" y="154"/>
                    </a:lnTo>
                    <a:lnTo>
                      <a:pt x="32" y="204"/>
                    </a:lnTo>
                    <a:lnTo>
                      <a:pt x="12" y="204"/>
                    </a:lnTo>
                    <a:lnTo>
                      <a:pt x="12" y="204"/>
                    </a:lnTo>
                    <a:lnTo>
                      <a:pt x="8" y="206"/>
                    </a:lnTo>
                    <a:lnTo>
                      <a:pt x="4" y="208"/>
                    </a:lnTo>
                    <a:lnTo>
                      <a:pt x="0" y="212"/>
                    </a:lnTo>
                    <a:lnTo>
                      <a:pt x="0" y="218"/>
                    </a:lnTo>
                    <a:lnTo>
                      <a:pt x="0" y="218"/>
                    </a:lnTo>
                    <a:lnTo>
                      <a:pt x="0" y="222"/>
                    </a:lnTo>
                    <a:lnTo>
                      <a:pt x="4" y="228"/>
                    </a:lnTo>
                    <a:lnTo>
                      <a:pt x="8" y="230"/>
                    </a:lnTo>
                    <a:lnTo>
                      <a:pt x="12" y="232"/>
                    </a:lnTo>
                    <a:lnTo>
                      <a:pt x="32" y="232"/>
                    </a:lnTo>
                    <a:lnTo>
                      <a:pt x="32" y="240"/>
                    </a:lnTo>
                    <a:lnTo>
                      <a:pt x="32" y="240"/>
                    </a:lnTo>
                    <a:lnTo>
                      <a:pt x="34" y="248"/>
                    </a:lnTo>
                    <a:lnTo>
                      <a:pt x="36" y="256"/>
                    </a:lnTo>
                    <a:lnTo>
                      <a:pt x="38" y="262"/>
                    </a:lnTo>
                    <a:lnTo>
                      <a:pt x="44" y="268"/>
                    </a:lnTo>
                    <a:lnTo>
                      <a:pt x="50" y="272"/>
                    </a:lnTo>
                    <a:lnTo>
                      <a:pt x="56" y="276"/>
                    </a:lnTo>
                    <a:lnTo>
                      <a:pt x="64" y="278"/>
                    </a:lnTo>
                    <a:lnTo>
                      <a:pt x="70" y="278"/>
                    </a:lnTo>
                    <a:lnTo>
                      <a:pt x="234" y="278"/>
                    </a:lnTo>
                    <a:lnTo>
                      <a:pt x="234" y="278"/>
                    </a:lnTo>
                    <a:lnTo>
                      <a:pt x="240" y="278"/>
                    </a:lnTo>
                    <a:lnTo>
                      <a:pt x="248" y="276"/>
                    </a:lnTo>
                    <a:lnTo>
                      <a:pt x="254" y="272"/>
                    </a:lnTo>
                    <a:lnTo>
                      <a:pt x="260" y="268"/>
                    </a:lnTo>
                    <a:lnTo>
                      <a:pt x="266" y="262"/>
                    </a:lnTo>
                    <a:lnTo>
                      <a:pt x="268" y="256"/>
                    </a:lnTo>
                    <a:lnTo>
                      <a:pt x="270" y="248"/>
                    </a:lnTo>
                    <a:lnTo>
                      <a:pt x="272" y="240"/>
                    </a:lnTo>
                    <a:lnTo>
                      <a:pt x="272" y="214"/>
                    </a:lnTo>
                    <a:lnTo>
                      <a:pt x="262" y="226"/>
                    </a:lnTo>
                    <a:lnTo>
                      <a:pt x="246" y="2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37" name="Freeform 1847"/>
              <p:cNvSpPr>
                <a:spLocks/>
              </p:cNvSpPr>
              <p:nvPr/>
            </p:nvSpPr>
            <p:spPr bwMode="auto">
              <a:xfrm>
                <a:off x="7889535" y="6280622"/>
                <a:ext cx="90618" cy="84577"/>
              </a:xfrm>
              <a:custGeom>
                <a:avLst/>
                <a:gdLst>
                  <a:gd name="T0" fmla="*/ 32 w 60"/>
                  <a:gd name="T1" fmla="*/ 4 h 56"/>
                  <a:gd name="T2" fmla="*/ 32 w 60"/>
                  <a:gd name="T3" fmla="*/ 4 h 56"/>
                  <a:gd name="T4" fmla="*/ 26 w 60"/>
                  <a:gd name="T5" fmla="*/ 0 h 56"/>
                  <a:gd name="T6" fmla="*/ 22 w 60"/>
                  <a:gd name="T7" fmla="*/ 0 h 56"/>
                  <a:gd name="T8" fmla="*/ 16 w 60"/>
                  <a:gd name="T9" fmla="*/ 2 h 56"/>
                  <a:gd name="T10" fmla="*/ 12 w 60"/>
                  <a:gd name="T11" fmla="*/ 6 h 56"/>
                  <a:gd name="T12" fmla="*/ 0 w 60"/>
                  <a:gd name="T13" fmla="*/ 18 h 56"/>
                  <a:gd name="T14" fmla="*/ 44 w 60"/>
                  <a:gd name="T15" fmla="*/ 56 h 56"/>
                  <a:gd name="T16" fmla="*/ 56 w 60"/>
                  <a:gd name="T17" fmla="*/ 44 h 56"/>
                  <a:gd name="T18" fmla="*/ 56 w 60"/>
                  <a:gd name="T19" fmla="*/ 44 h 56"/>
                  <a:gd name="T20" fmla="*/ 58 w 60"/>
                  <a:gd name="T21" fmla="*/ 38 h 56"/>
                  <a:gd name="T22" fmla="*/ 60 w 60"/>
                  <a:gd name="T23" fmla="*/ 34 h 56"/>
                  <a:gd name="T24" fmla="*/ 58 w 60"/>
                  <a:gd name="T25" fmla="*/ 28 h 56"/>
                  <a:gd name="T26" fmla="*/ 54 w 60"/>
                  <a:gd name="T27" fmla="*/ 24 h 56"/>
                  <a:gd name="T28" fmla="*/ 32 w 60"/>
                  <a:gd name="T29" fmla="*/ 4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0" h="56">
                    <a:moveTo>
                      <a:pt x="32" y="4"/>
                    </a:moveTo>
                    <a:lnTo>
                      <a:pt x="32" y="4"/>
                    </a:lnTo>
                    <a:lnTo>
                      <a:pt x="26" y="0"/>
                    </a:lnTo>
                    <a:lnTo>
                      <a:pt x="22" y="0"/>
                    </a:lnTo>
                    <a:lnTo>
                      <a:pt x="16" y="2"/>
                    </a:lnTo>
                    <a:lnTo>
                      <a:pt x="12" y="6"/>
                    </a:lnTo>
                    <a:lnTo>
                      <a:pt x="0" y="18"/>
                    </a:lnTo>
                    <a:lnTo>
                      <a:pt x="44" y="56"/>
                    </a:lnTo>
                    <a:lnTo>
                      <a:pt x="56" y="44"/>
                    </a:lnTo>
                    <a:lnTo>
                      <a:pt x="56" y="44"/>
                    </a:lnTo>
                    <a:lnTo>
                      <a:pt x="58" y="38"/>
                    </a:lnTo>
                    <a:lnTo>
                      <a:pt x="60" y="34"/>
                    </a:lnTo>
                    <a:lnTo>
                      <a:pt x="58" y="28"/>
                    </a:lnTo>
                    <a:lnTo>
                      <a:pt x="54" y="24"/>
                    </a:lnTo>
                    <a:lnTo>
                      <a:pt x="32" y="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38" name="Freeform 1848"/>
              <p:cNvSpPr>
                <a:spLocks/>
              </p:cNvSpPr>
              <p:nvPr/>
            </p:nvSpPr>
            <p:spPr bwMode="auto">
              <a:xfrm>
                <a:off x="7795897" y="6325931"/>
                <a:ext cx="144988" cy="148009"/>
              </a:xfrm>
              <a:custGeom>
                <a:avLst/>
                <a:gdLst>
                  <a:gd name="T0" fmla="*/ 0 w 96"/>
                  <a:gd name="T1" fmla="*/ 60 h 98"/>
                  <a:gd name="T2" fmla="*/ 44 w 96"/>
                  <a:gd name="T3" fmla="*/ 98 h 98"/>
                  <a:gd name="T4" fmla="*/ 96 w 96"/>
                  <a:gd name="T5" fmla="*/ 38 h 98"/>
                  <a:gd name="T6" fmla="*/ 52 w 96"/>
                  <a:gd name="T7" fmla="*/ 0 h 98"/>
                  <a:gd name="T8" fmla="*/ 0 w 96"/>
                  <a:gd name="T9" fmla="*/ 60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6" h="98">
                    <a:moveTo>
                      <a:pt x="0" y="60"/>
                    </a:moveTo>
                    <a:lnTo>
                      <a:pt x="44" y="98"/>
                    </a:lnTo>
                    <a:lnTo>
                      <a:pt x="96" y="38"/>
                    </a:lnTo>
                    <a:lnTo>
                      <a:pt x="52" y="0"/>
                    </a:lnTo>
                    <a:lnTo>
                      <a:pt x="0" y="6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39" name="Freeform 1849"/>
              <p:cNvSpPr>
                <a:spLocks/>
              </p:cNvSpPr>
              <p:nvPr/>
            </p:nvSpPr>
            <p:spPr bwMode="auto">
              <a:xfrm>
                <a:off x="7768712" y="6434672"/>
                <a:ext cx="78535" cy="78535"/>
              </a:xfrm>
              <a:custGeom>
                <a:avLst/>
                <a:gdLst>
                  <a:gd name="T0" fmla="*/ 2 w 52"/>
                  <a:gd name="T1" fmla="*/ 42 h 52"/>
                  <a:gd name="T2" fmla="*/ 2 w 52"/>
                  <a:gd name="T3" fmla="*/ 42 h 52"/>
                  <a:gd name="T4" fmla="*/ 0 w 52"/>
                  <a:gd name="T5" fmla="*/ 46 h 52"/>
                  <a:gd name="T6" fmla="*/ 0 w 52"/>
                  <a:gd name="T7" fmla="*/ 50 h 52"/>
                  <a:gd name="T8" fmla="*/ 2 w 52"/>
                  <a:gd name="T9" fmla="*/ 52 h 52"/>
                  <a:gd name="T10" fmla="*/ 2 w 52"/>
                  <a:gd name="T11" fmla="*/ 52 h 52"/>
                  <a:gd name="T12" fmla="*/ 4 w 52"/>
                  <a:gd name="T13" fmla="*/ 52 h 52"/>
                  <a:gd name="T14" fmla="*/ 8 w 52"/>
                  <a:gd name="T15" fmla="*/ 52 h 52"/>
                  <a:gd name="T16" fmla="*/ 12 w 52"/>
                  <a:gd name="T17" fmla="*/ 52 h 52"/>
                  <a:gd name="T18" fmla="*/ 52 w 52"/>
                  <a:gd name="T19" fmla="*/ 38 h 52"/>
                  <a:gd name="T20" fmla="*/ 8 w 52"/>
                  <a:gd name="T21" fmla="*/ 0 h 52"/>
                  <a:gd name="T22" fmla="*/ 2 w 52"/>
                  <a:gd name="T2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2" h="52">
                    <a:moveTo>
                      <a:pt x="2" y="42"/>
                    </a:moveTo>
                    <a:lnTo>
                      <a:pt x="2" y="42"/>
                    </a:lnTo>
                    <a:lnTo>
                      <a:pt x="0" y="46"/>
                    </a:lnTo>
                    <a:lnTo>
                      <a:pt x="0" y="50"/>
                    </a:lnTo>
                    <a:lnTo>
                      <a:pt x="2" y="52"/>
                    </a:lnTo>
                    <a:lnTo>
                      <a:pt x="2" y="52"/>
                    </a:lnTo>
                    <a:lnTo>
                      <a:pt x="4" y="52"/>
                    </a:lnTo>
                    <a:lnTo>
                      <a:pt x="8" y="52"/>
                    </a:lnTo>
                    <a:lnTo>
                      <a:pt x="12" y="52"/>
                    </a:lnTo>
                    <a:lnTo>
                      <a:pt x="52" y="38"/>
                    </a:lnTo>
                    <a:lnTo>
                      <a:pt x="8" y="0"/>
                    </a:lnTo>
                    <a:lnTo>
                      <a:pt x="2" y="4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40" name="Freeform 1850"/>
              <p:cNvSpPr>
                <a:spLocks/>
              </p:cNvSpPr>
              <p:nvPr/>
            </p:nvSpPr>
            <p:spPr bwMode="auto">
              <a:xfrm>
                <a:off x="7605600" y="6301766"/>
                <a:ext cx="184256" cy="144988"/>
              </a:xfrm>
              <a:custGeom>
                <a:avLst/>
                <a:gdLst>
                  <a:gd name="T0" fmla="*/ 98 w 122"/>
                  <a:gd name="T1" fmla="*/ 4 h 96"/>
                  <a:gd name="T2" fmla="*/ 46 w 122"/>
                  <a:gd name="T3" fmla="*/ 64 h 96"/>
                  <a:gd name="T4" fmla="*/ 24 w 122"/>
                  <a:gd name="T5" fmla="*/ 40 h 96"/>
                  <a:gd name="T6" fmla="*/ 24 w 122"/>
                  <a:gd name="T7" fmla="*/ 40 h 96"/>
                  <a:gd name="T8" fmla="*/ 18 w 122"/>
                  <a:gd name="T9" fmla="*/ 38 h 96"/>
                  <a:gd name="T10" fmla="*/ 14 w 122"/>
                  <a:gd name="T11" fmla="*/ 36 h 96"/>
                  <a:gd name="T12" fmla="*/ 8 w 122"/>
                  <a:gd name="T13" fmla="*/ 38 h 96"/>
                  <a:gd name="T14" fmla="*/ 4 w 122"/>
                  <a:gd name="T15" fmla="*/ 40 h 96"/>
                  <a:gd name="T16" fmla="*/ 4 w 122"/>
                  <a:gd name="T17" fmla="*/ 40 h 96"/>
                  <a:gd name="T18" fmla="*/ 2 w 122"/>
                  <a:gd name="T19" fmla="*/ 44 h 96"/>
                  <a:gd name="T20" fmla="*/ 0 w 122"/>
                  <a:gd name="T21" fmla="*/ 50 h 96"/>
                  <a:gd name="T22" fmla="*/ 2 w 122"/>
                  <a:gd name="T23" fmla="*/ 54 h 96"/>
                  <a:gd name="T24" fmla="*/ 4 w 122"/>
                  <a:gd name="T25" fmla="*/ 58 h 96"/>
                  <a:gd name="T26" fmla="*/ 38 w 122"/>
                  <a:gd name="T27" fmla="*/ 92 h 96"/>
                  <a:gd name="T28" fmla="*/ 38 w 122"/>
                  <a:gd name="T29" fmla="*/ 92 h 96"/>
                  <a:gd name="T30" fmla="*/ 42 w 122"/>
                  <a:gd name="T31" fmla="*/ 96 h 96"/>
                  <a:gd name="T32" fmla="*/ 46 w 122"/>
                  <a:gd name="T33" fmla="*/ 96 h 96"/>
                  <a:gd name="T34" fmla="*/ 46 w 122"/>
                  <a:gd name="T35" fmla="*/ 96 h 96"/>
                  <a:gd name="T36" fmla="*/ 48 w 122"/>
                  <a:gd name="T37" fmla="*/ 96 h 96"/>
                  <a:gd name="T38" fmla="*/ 48 w 122"/>
                  <a:gd name="T39" fmla="*/ 96 h 96"/>
                  <a:gd name="T40" fmla="*/ 52 w 122"/>
                  <a:gd name="T41" fmla="*/ 96 h 96"/>
                  <a:gd name="T42" fmla="*/ 56 w 122"/>
                  <a:gd name="T43" fmla="*/ 92 h 96"/>
                  <a:gd name="T44" fmla="*/ 118 w 122"/>
                  <a:gd name="T45" fmla="*/ 22 h 96"/>
                  <a:gd name="T46" fmla="*/ 118 w 122"/>
                  <a:gd name="T47" fmla="*/ 22 h 96"/>
                  <a:gd name="T48" fmla="*/ 120 w 122"/>
                  <a:gd name="T49" fmla="*/ 18 h 96"/>
                  <a:gd name="T50" fmla="*/ 122 w 122"/>
                  <a:gd name="T51" fmla="*/ 12 h 96"/>
                  <a:gd name="T52" fmla="*/ 120 w 122"/>
                  <a:gd name="T53" fmla="*/ 8 h 96"/>
                  <a:gd name="T54" fmla="*/ 116 w 122"/>
                  <a:gd name="T55" fmla="*/ 4 h 96"/>
                  <a:gd name="T56" fmla="*/ 116 w 122"/>
                  <a:gd name="T57" fmla="*/ 4 h 96"/>
                  <a:gd name="T58" fmla="*/ 112 w 122"/>
                  <a:gd name="T59" fmla="*/ 2 h 96"/>
                  <a:gd name="T60" fmla="*/ 108 w 122"/>
                  <a:gd name="T61" fmla="*/ 0 h 96"/>
                  <a:gd name="T62" fmla="*/ 102 w 122"/>
                  <a:gd name="T63" fmla="*/ 2 h 96"/>
                  <a:gd name="T64" fmla="*/ 98 w 122"/>
                  <a:gd name="T65" fmla="*/ 4 h 96"/>
                  <a:gd name="T66" fmla="*/ 98 w 122"/>
                  <a:gd name="T67" fmla="*/ 4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22" h="96">
                    <a:moveTo>
                      <a:pt x="98" y="4"/>
                    </a:moveTo>
                    <a:lnTo>
                      <a:pt x="46" y="64"/>
                    </a:lnTo>
                    <a:lnTo>
                      <a:pt x="24" y="40"/>
                    </a:lnTo>
                    <a:lnTo>
                      <a:pt x="24" y="40"/>
                    </a:lnTo>
                    <a:lnTo>
                      <a:pt x="18" y="38"/>
                    </a:lnTo>
                    <a:lnTo>
                      <a:pt x="14" y="36"/>
                    </a:lnTo>
                    <a:lnTo>
                      <a:pt x="8" y="38"/>
                    </a:lnTo>
                    <a:lnTo>
                      <a:pt x="4" y="40"/>
                    </a:lnTo>
                    <a:lnTo>
                      <a:pt x="4" y="40"/>
                    </a:lnTo>
                    <a:lnTo>
                      <a:pt x="2" y="44"/>
                    </a:lnTo>
                    <a:lnTo>
                      <a:pt x="0" y="50"/>
                    </a:lnTo>
                    <a:lnTo>
                      <a:pt x="2" y="54"/>
                    </a:lnTo>
                    <a:lnTo>
                      <a:pt x="4" y="58"/>
                    </a:lnTo>
                    <a:lnTo>
                      <a:pt x="38" y="92"/>
                    </a:lnTo>
                    <a:lnTo>
                      <a:pt x="38" y="92"/>
                    </a:lnTo>
                    <a:lnTo>
                      <a:pt x="42" y="96"/>
                    </a:lnTo>
                    <a:lnTo>
                      <a:pt x="46" y="96"/>
                    </a:lnTo>
                    <a:lnTo>
                      <a:pt x="46" y="96"/>
                    </a:lnTo>
                    <a:lnTo>
                      <a:pt x="48" y="96"/>
                    </a:lnTo>
                    <a:lnTo>
                      <a:pt x="48" y="96"/>
                    </a:lnTo>
                    <a:lnTo>
                      <a:pt x="52" y="96"/>
                    </a:lnTo>
                    <a:lnTo>
                      <a:pt x="56" y="92"/>
                    </a:lnTo>
                    <a:lnTo>
                      <a:pt x="118" y="22"/>
                    </a:lnTo>
                    <a:lnTo>
                      <a:pt x="118" y="22"/>
                    </a:lnTo>
                    <a:lnTo>
                      <a:pt x="120" y="18"/>
                    </a:lnTo>
                    <a:lnTo>
                      <a:pt x="122" y="12"/>
                    </a:lnTo>
                    <a:lnTo>
                      <a:pt x="120" y="8"/>
                    </a:lnTo>
                    <a:lnTo>
                      <a:pt x="116" y="4"/>
                    </a:lnTo>
                    <a:lnTo>
                      <a:pt x="116" y="4"/>
                    </a:lnTo>
                    <a:lnTo>
                      <a:pt x="112" y="2"/>
                    </a:lnTo>
                    <a:lnTo>
                      <a:pt x="108" y="0"/>
                    </a:lnTo>
                    <a:lnTo>
                      <a:pt x="102" y="2"/>
                    </a:lnTo>
                    <a:lnTo>
                      <a:pt x="98" y="4"/>
                    </a:lnTo>
                    <a:lnTo>
                      <a:pt x="98" y="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  <p:sp>
          <p:nvSpPr>
            <p:cNvPr id="33" name="TextBox 32"/>
            <p:cNvSpPr txBox="1"/>
            <p:nvPr/>
          </p:nvSpPr>
          <p:spPr>
            <a:xfrm>
              <a:off x="652361" y="415859"/>
              <a:ext cx="8771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dirty="0" err="1" smtClean="0">
                  <a:solidFill>
                    <a:schemeClr val="bg1"/>
                  </a:solidFill>
                </a:rPr>
                <a:t>활동지</a:t>
              </a:r>
              <a:endParaRPr lang="ko-KR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720142" y="363980"/>
              <a:ext cx="1643399" cy="5309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50" dirty="0" smtClean="0"/>
                <a:t>1. </a:t>
              </a:r>
              <a:r>
                <a:rPr lang="ko-KR" altLang="en-US" sz="1050" dirty="0" smtClean="0"/>
                <a:t>문학의 </a:t>
              </a:r>
              <a:r>
                <a:rPr lang="ko-KR" altLang="en-US" sz="1050" dirty="0" err="1" smtClean="0"/>
                <a:t>어쩌구</a:t>
              </a:r>
              <a:r>
                <a:rPr lang="ko-KR" altLang="en-US" sz="1050" dirty="0" smtClean="0"/>
                <a:t> </a:t>
              </a:r>
              <a:r>
                <a:rPr lang="ko-KR" altLang="en-US" sz="1050" dirty="0" err="1" smtClean="0"/>
                <a:t>저쩌구</a:t>
              </a:r>
              <a:endParaRPr lang="en-US" altLang="ko-KR" sz="1050" dirty="0" smtClean="0"/>
            </a:p>
            <a:p>
              <a:r>
                <a:rPr lang="en-US" altLang="ko-KR" dirty="0" smtClean="0"/>
                <a:t>(1) </a:t>
              </a:r>
              <a:r>
                <a:rPr lang="ko-KR" altLang="en-US" dirty="0" smtClean="0"/>
                <a:t>첫사랑</a:t>
              </a:r>
              <a:endParaRPr lang="ko-KR" alt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508645" y="908767"/>
              <a:ext cx="2281394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050" dirty="0" smtClean="0"/>
                <a:t>이름                       </a:t>
              </a:r>
              <a:r>
                <a:rPr lang="en-US" altLang="ko-KR" sz="1050" dirty="0" smtClean="0"/>
                <a:t>|          </a:t>
              </a:r>
              <a:r>
                <a:rPr lang="ko-KR" altLang="en-US" sz="1050" dirty="0" smtClean="0"/>
                <a:t>반 </a:t>
              </a:r>
              <a:r>
                <a:rPr lang="en-US" altLang="ko-KR" sz="1050" dirty="0" smtClean="0"/>
                <a:t>|          </a:t>
              </a:r>
              <a:r>
                <a:rPr lang="ko-KR" altLang="en-US" sz="1050" dirty="0" smtClean="0"/>
                <a:t>번 </a:t>
              </a:r>
              <a:r>
                <a:rPr lang="en-US" altLang="ko-KR" sz="1050" dirty="0" smtClean="0"/>
                <a:t>|</a:t>
              </a:r>
              <a:endParaRPr lang="ko-KR" altLang="en-US" sz="1050" dirty="0"/>
            </a:p>
          </p:txBody>
        </p:sp>
      </p:grpSp>
      <p:grpSp>
        <p:nvGrpSpPr>
          <p:cNvPr id="50" name="그룹 49"/>
          <p:cNvGrpSpPr/>
          <p:nvPr/>
        </p:nvGrpSpPr>
        <p:grpSpPr>
          <a:xfrm>
            <a:off x="229696" y="1323295"/>
            <a:ext cx="4302386" cy="978752"/>
            <a:chOff x="903117" y="3892728"/>
            <a:chExt cx="4302386" cy="978752"/>
          </a:xfrm>
        </p:grpSpPr>
        <p:sp>
          <p:nvSpPr>
            <p:cNvPr id="51" name="갈매기형 수장 28"/>
            <p:cNvSpPr/>
            <p:nvPr/>
          </p:nvSpPr>
          <p:spPr>
            <a:xfrm>
              <a:off x="903117" y="4253395"/>
              <a:ext cx="988938" cy="618085"/>
            </a:xfrm>
            <a:custGeom>
              <a:avLst/>
              <a:gdLst>
                <a:gd name="connsiteX0" fmla="*/ 0 w 1245920"/>
                <a:gd name="connsiteY0" fmla="*/ 0 h 722033"/>
                <a:gd name="connsiteX1" fmla="*/ 947749 w 1245920"/>
                <a:gd name="connsiteY1" fmla="*/ 0 h 722033"/>
                <a:gd name="connsiteX2" fmla="*/ 1245920 w 1245920"/>
                <a:gd name="connsiteY2" fmla="*/ 361017 h 722033"/>
                <a:gd name="connsiteX3" fmla="*/ 947749 w 1245920"/>
                <a:gd name="connsiteY3" fmla="*/ 722033 h 722033"/>
                <a:gd name="connsiteX4" fmla="*/ 0 w 1245920"/>
                <a:gd name="connsiteY4" fmla="*/ 722033 h 722033"/>
                <a:gd name="connsiteX5" fmla="*/ 298171 w 1245920"/>
                <a:gd name="connsiteY5" fmla="*/ 361017 h 722033"/>
                <a:gd name="connsiteX6" fmla="*/ 0 w 1245920"/>
                <a:gd name="connsiteY6" fmla="*/ 0 h 722033"/>
                <a:gd name="connsiteX0" fmla="*/ 0 w 947749"/>
                <a:gd name="connsiteY0" fmla="*/ 0 h 722033"/>
                <a:gd name="connsiteX1" fmla="*/ 947749 w 947749"/>
                <a:gd name="connsiteY1" fmla="*/ 0 h 722033"/>
                <a:gd name="connsiteX2" fmla="*/ 947749 w 947749"/>
                <a:gd name="connsiteY2" fmla="*/ 722033 h 722033"/>
                <a:gd name="connsiteX3" fmla="*/ 0 w 947749"/>
                <a:gd name="connsiteY3" fmla="*/ 722033 h 722033"/>
                <a:gd name="connsiteX4" fmla="*/ 298171 w 947749"/>
                <a:gd name="connsiteY4" fmla="*/ 361017 h 722033"/>
                <a:gd name="connsiteX5" fmla="*/ 0 w 947749"/>
                <a:gd name="connsiteY5" fmla="*/ 0 h 7220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47749" h="722033">
                  <a:moveTo>
                    <a:pt x="0" y="0"/>
                  </a:moveTo>
                  <a:lnTo>
                    <a:pt x="947749" y="0"/>
                  </a:lnTo>
                  <a:lnTo>
                    <a:pt x="947749" y="722033"/>
                  </a:lnTo>
                  <a:lnTo>
                    <a:pt x="0" y="722033"/>
                  </a:lnTo>
                  <a:lnTo>
                    <a:pt x="298171" y="3610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52" name="오각형 51"/>
            <p:cNvSpPr/>
            <p:nvPr/>
          </p:nvSpPr>
          <p:spPr>
            <a:xfrm>
              <a:off x="1333500" y="3892728"/>
              <a:ext cx="3872003" cy="788569"/>
            </a:xfrm>
            <a:prstGeom prst="homePlat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이등변 삼각형 52"/>
            <p:cNvSpPr/>
            <p:nvPr/>
          </p:nvSpPr>
          <p:spPr>
            <a:xfrm rot="10800000">
              <a:off x="1359254" y="4694684"/>
              <a:ext cx="532800" cy="176796"/>
            </a:xfrm>
            <a:prstGeom prst="triangle">
              <a:avLst>
                <a:gd name="adj" fmla="val 0"/>
              </a:avLst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모서리가 둥근 직사각형 53"/>
            <p:cNvSpPr/>
            <p:nvPr/>
          </p:nvSpPr>
          <p:spPr>
            <a:xfrm>
              <a:off x="2768059" y="3964480"/>
              <a:ext cx="2015225" cy="62232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450241" y="4103305"/>
              <a:ext cx="11608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dirty="0" smtClean="0">
                  <a:solidFill>
                    <a:schemeClr val="bg1"/>
                  </a:solidFill>
                </a:rPr>
                <a:t>정답 확인</a:t>
              </a:r>
              <a:endParaRPr lang="ko-KR" alt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7" name="그룹 56"/>
          <p:cNvGrpSpPr/>
          <p:nvPr/>
        </p:nvGrpSpPr>
        <p:grpSpPr>
          <a:xfrm>
            <a:off x="206560" y="7464493"/>
            <a:ext cx="6374168" cy="574413"/>
            <a:chOff x="141832" y="2403565"/>
            <a:chExt cx="6374168" cy="574413"/>
          </a:xfrm>
        </p:grpSpPr>
        <p:sp>
          <p:nvSpPr>
            <p:cNvPr id="58" name="모서리가 둥근 직사각형 57"/>
            <p:cNvSpPr/>
            <p:nvPr/>
          </p:nvSpPr>
          <p:spPr>
            <a:xfrm>
              <a:off x="141832" y="2403565"/>
              <a:ext cx="1643425" cy="574413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모서리가 둥근 직사각형 58"/>
            <p:cNvSpPr/>
            <p:nvPr/>
          </p:nvSpPr>
          <p:spPr>
            <a:xfrm>
              <a:off x="1836000" y="2403565"/>
              <a:ext cx="4680000" cy="5744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60" name="그룹 59"/>
            <p:cNvGrpSpPr>
              <a:grpSpLocks noChangeAspect="1"/>
            </p:cNvGrpSpPr>
            <p:nvPr/>
          </p:nvGrpSpPr>
          <p:grpSpPr>
            <a:xfrm rot="21254025">
              <a:off x="180000" y="2531221"/>
              <a:ext cx="394859" cy="319101"/>
              <a:chOff x="7460612" y="6171881"/>
              <a:chExt cx="519541" cy="419862"/>
            </a:xfrm>
            <a:solidFill>
              <a:schemeClr val="bg1"/>
            </a:solidFill>
          </p:grpSpPr>
          <p:sp>
            <p:nvSpPr>
              <p:cNvPr id="62" name="Freeform 1846"/>
              <p:cNvSpPr>
                <a:spLocks/>
              </p:cNvSpPr>
              <p:nvPr/>
            </p:nvSpPr>
            <p:spPr bwMode="auto">
              <a:xfrm>
                <a:off x="7460612" y="6171881"/>
                <a:ext cx="410800" cy="419862"/>
              </a:xfrm>
              <a:custGeom>
                <a:avLst/>
                <a:gdLst>
                  <a:gd name="T0" fmla="*/ 246 w 272"/>
                  <a:gd name="T1" fmla="*/ 240 h 278"/>
                  <a:gd name="T2" fmla="*/ 244 w 272"/>
                  <a:gd name="T3" fmla="*/ 244 h 278"/>
                  <a:gd name="T4" fmla="*/ 238 w 272"/>
                  <a:gd name="T5" fmla="*/ 252 h 278"/>
                  <a:gd name="T6" fmla="*/ 70 w 272"/>
                  <a:gd name="T7" fmla="*/ 252 h 278"/>
                  <a:gd name="T8" fmla="*/ 66 w 272"/>
                  <a:gd name="T9" fmla="*/ 252 h 278"/>
                  <a:gd name="T10" fmla="*/ 60 w 272"/>
                  <a:gd name="T11" fmla="*/ 244 h 278"/>
                  <a:gd name="T12" fmla="*/ 58 w 272"/>
                  <a:gd name="T13" fmla="*/ 38 h 278"/>
                  <a:gd name="T14" fmla="*/ 60 w 272"/>
                  <a:gd name="T15" fmla="*/ 34 h 278"/>
                  <a:gd name="T16" fmla="*/ 66 w 272"/>
                  <a:gd name="T17" fmla="*/ 28 h 278"/>
                  <a:gd name="T18" fmla="*/ 234 w 272"/>
                  <a:gd name="T19" fmla="*/ 26 h 278"/>
                  <a:gd name="T20" fmla="*/ 238 w 272"/>
                  <a:gd name="T21" fmla="*/ 28 h 278"/>
                  <a:gd name="T22" fmla="*/ 244 w 272"/>
                  <a:gd name="T23" fmla="*/ 34 h 278"/>
                  <a:gd name="T24" fmla="*/ 246 w 272"/>
                  <a:gd name="T25" fmla="*/ 112 h 278"/>
                  <a:gd name="T26" fmla="*/ 272 w 272"/>
                  <a:gd name="T27" fmla="*/ 38 h 278"/>
                  <a:gd name="T28" fmla="*/ 270 w 272"/>
                  <a:gd name="T29" fmla="*/ 30 h 278"/>
                  <a:gd name="T30" fmla="*/ 266 w 272"/>
                  <a:gd name="T31" fmla="*/ 16 h 278"/>
                  <a:gd name="T32" fmla="*/ 254 w 272"/>
                  <a:gd name="T33" fmla="*/ 6 h 278"/>
                  <a:gd name="T34" fmla="*/ 240 w 272"/>
                  <a:gd name="T35" fmla="*/ 0 h 278"/>
                  <a:gd name="T36" fmla="*/ 70 w 272"/>
                  <a:gd name="T37" fmla="*/ 0 h 278"/>
                  <a:gd name="T38" fmla="*/ 64 w 272"/>
                  <a:gd name="T39" fmla="*/ 0 h 278"/>
                  <a:gd name="T40" fmla="*/ 50 w 272"/>
                  <a:gd name="T41" fmla="*/ 6 h 278"/>
                  <a:gd name="T42" fmla="*/ 38 w 272"/>
                  <a:gd name="T43" fmla="*/ 16 h 278"/>
                  <a:gd name="T44" fmla="*/ 34 w 272"/>
                  <a:gd name="T45" fmla="*/ 30 h 278"/>
                  <a:gd name="T46" fmla="*/ 32 w 272"/>
                  <a:gd name="T47" fmla="*/ 56 h 278"/>
                  <a:gd name="T48" fmla="*/ 12 w 272"/>
                  <a:gd name="T49" fmla="*/ 56 h 278"/>
                  <a:gd name="T50" fmla="*/ 4 w 272"/>
                  <a:gd name="T51" fmla="*/ 60 h 278"/>
                  <a:gd name="T52" fmla="*/ 0 w 272"/>
                  <a:gd name="T53" fmla="*/ 68 h 278"/>
                  <a:gd name="T54" fmla="*/ 0 w 272"/>
                  <a:gd name="T55" fmla="*/ 74 h 278"/>
                  <a:gd name="T56" fmla="*/ 8 w 272"/>
                  <a:gd name="T57" fmla="*/ 80 h 278"/>
                  <a:gd name="T58" fmla="*/ 32 w 272"/>
                  <a:gd name="T59" fmla="*/ 82 h 278"/>
                  <a:gd name="T60" fmla="*/ 12 w 272"/>
                  <a:gd name="T61" fmla="*/ 128 h 278"/>
                  <a:gd name="T62" fmla="*/ 8 w 272"/>
                  <a:gd name="T63" fmla="*/ 128 h 278"/>
                  <a:gd name="T64" fmla="*/ 0 w 272"/>
                  <a:gd name="T65" fmla="*/ 136 h 278"/>
                  <a:gd name="T66" fmla="*/ 0 w 272"/>
                  <a:gd name="T67" fmla="*/ 140 h 278"/>
                  <a:gd name="T68" fmla="*/ 4 w 272"/>
                  <a:gd name="T69" fmla="*/ 150 h 278"/>
                  <a:gd name="T70" fmla="*/ 12 w 272"/>
                  <a:gd name="T71" fmla="*/ 154 h 278"/>
                  <a:gd name="T72" fmla="*/ 32 w 272"/>
                  <a:gd name="T73" fmla="*/ 204 h 278"/>
                  <a:gd name="T74" fmla="*/ 12 w 272"/>
                  <a:gd name="T75" fmla="*/ 204 h 278"/>
                  <a:gd name="T76" fmla="*/ 4 w 272"/>
                  <a:gd name="T77" fmla="*/ 208 h 278"/>
                  <a:gd name="T78" fmla="*/ 0 w 272"/>
                  <a:gd name="T79" fmla="*/ 218 h 278"/>
                  <a:gd name="T80" fmla="*/ 0 w 272"/>
                  <a:gd name="T81" fmla="*/ 222 h 278"/>
                  <a:gd name="T82" fmla="*/ 8 w 272"/>
                  <a:gd name="T83" fmla="*/ 230 h 278"/>
                  <a:gd name="T84" fmla="*/ 32 w 272"/>
                  <a:gd name="T85" fmla="*/ 232 h 278"/>
                  <a:gd name="T86" fmla="*/ 32 w 272"/>
                  <a:gd name="T87" fmla="*/ 240 h 278"/>
                  <a:gd name="T88" fmla="*/ 36 w 272"/>
                  <a:gd name="T89" fmla="*/ 256 h 278"/>
                  <a:gd name="T90" fmla="*/ 44 w 272"/>
                  <a:gd name="T91" fmla="*/ 268 h 278"/>
                  <a:gd name="T92" fmla="*/ 56 w 272"/>
                  <a:gd name="T93" fmla="*/ 276 h 278"/>
                  <a:gd name="T94" fmla="*/ 70 w 272"/>
                  <a:gd name="T95" fmla="*/ 278 h 278"/>
                  <a:gd name="T96" fmla="*/ 234 w 272"/>
                  <a:gd name="T97" fmla="*/ 278 h 278"/>
                  <a:gd name="T98" fmla="*/ 248 w 272"/>
                  <a:gd name="T99" fmla="*/ 276 h 278"/>
                  <a:gd name="T100" fmla="*/ 260 w 272"/>
                  <a:gd name="T101" fmla="*/ 268 h 278"/>
                  <a:gd name="T102" fmla="*/ 268 w 272"/>
                  <a:gd name="T103" fmla="*/ 256 h 278"/>
                  <a:gd name="T104" fmla="*/ 272 w 272"/>
                  <a:gd name="T105" fmla="*/ 240 h 278"/>
                  <a:gd name="T106" fmla="*/ 262 w 272"/>
                  <a:gd name="T107" fmla="*/ 226 h 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272" h="278">
                    <a:moveTo>
                      <a:pt x="246" y="232"/>
                    </a:moveTo>
                    <a:lnTo>
                      <a:pt x="246" y="240"/>
                    </a:lnTo>
                    <a:lnTo>
                      <a:pt x="246" y="240"/>
                    </a:lnTo>
                    <a:lnTo>
                      <a:pt x="244" y="244"/>
                    </a:lnTo>
                    <a:lnTo>
                      <a:pt x="242" y="248"/>
                    </a:lnTo>
                    <a:lnTo>
                      <a:pt x="238" y="252"/>
                    </a:lnTo>
                    <a:lnTo>
                      <a:pt x="234" y="252"/>
                    </a:lnTo>
                    <a:lnTo>
                      <a:pt x="70" y="252"/>
                    </a:lnTo>
                    <a:lnTo>
                      <a:pt x="70" y="252"/>
                    </a:lnTo>
                    <a:lnTo>
                      <a:pt x="66" y="252"/>
                    </a:lnTo>
                    <a:lnTo>
                      <a:pt x="62" y="248"/>
                    </a:lnTo>
                    <a:lnTo>
                      <a:pt x="60" y="244"/>
                    </a:lnTo>
                    <a:lnTo>
                      <a:pt x="58" y="240"/>
                    </a:lnTo>
                    <a:lnTo>
                      <a:pt x="58" y="38"/>
                    </a:lnTo>
                    <a:lnTo>
                      <a:pt x="58" y="38"/>
                    </a:lnTo>
                    <a:lnTo>
                      <a:pt x="60" y="34"/>
                    </a:lnTo>
                    <a:lnTo>
                      <a:pt x="62" y="30"/>
                    </a:lnTo>
                    <a:lnTo>
                      <a:pt x="66" y="28"/>
                    </a:lnTo>
                    <a:lnTo>
                      <a:pt x="70" y="26"/>
                    </a:lnTo>
                    <a:lnTo>
                      <a:pt x="234" y="26"/>
                    </a:lnTo>
                    <a:lnTo>
                      <a:pt x="234" y="26"/>
                    </a:lnTo>
                    <a:lnTo>
                      <a:pt x="238" y="28"/>
                    </a:lnTo>
                    <a:lnTo>
                      <a:pt x="242" y="30"/>
                    </a:lnTo>
                    <a:lnTo>
                      <a:pt x="244" y="34"/>
                    </a:lnTo>
                    <a:lnTo>
                      <a:pt x="246" y="38"/>
                    </a:lnTo>
                    <a:lnTo>
                      <a:pt x="246" y="112"/>
                    </a:lnTo>
                    <a:lnTo>
                      <a:pt x="272" y="86"/>
                    </a:lnTo>
                    <a:lnTo>
                      <a:pt x="272" y="38"/>
                    </a:lnTo>
                    <a:lnTo>
                      <a:pt x="272" y="38"/>
                    </a:lnTo>
                    <a:lnTo>
                      <a:pt x="270" y="30"/>
                    </a:lnTo>
                    <a:lnTo>
                      <a:pt x="268" y="24"/>
                    </a:lnTo>
                    <a:lnTo>
                      <a:pt x="266" y="16"/>
                    </a:lnTo>
                    <a:lnTo>
                      <a:pt x="260" y="12"/>
                    </a:lnTo>
                    <a:lnTo>
                      <a:pt x="254" y="6"/>
                    </a:lnTo>
                    <a:lnTo>
                      <a:pt x="248" y="2"/>
                    </a:lnTo>
                    <a:lnTo>
                      <a:pt x="240" y="0"/>
                    </a:lnTo>
                    <a:lnTo>
                      <a:pt x="234" y="0"/>
                    </a:lnTo>
                    <a:lnTo>
                      <a:pt x="70" y="0"/>
                    </a:lnTo>
                    <a:lnTo>
                      <a:pt x="70" y="0"/>
                    </a:lnTo>
                    <a:lnTo>
                      <a:pt x="64" y="0"/>
                    </a:lnTo>
                    <a:lnTo>
                      <a:pt x="56" y="2"/>
                    </a:lnTo>
                    <a:lnTo>
                      <a:pt x="50" y="6"/>
                    </a:lnTo>
                    <a:lnTo>
                      <a:pt x="44" y="12"/>
                    </a:lnTo>
                    <a:lnTo>
                      <a:pt x="38" y="16"/>
                    </a:lnTo>
                    <a:lnTo>
                      <a:pt x="36" y="24"/>
                    </a:lnTo>
                    <a:lnTo>
                      <a:pt x="34" y="30"/>
                    </a:lnTo>
                    <a:lnTo>
                      <a:pt x="32" y="38"/>
                    </a:lnTo>
                    <a:lnTo>
                      <a:pt x="32" y="56"/>
                    </a:lnTo>
                    <a:lnTo>
                      <a:pt x="12" y="56"/>
                    </a:lnTo>
                    <a:lnTo>
                      <a:pt x="12" y="56"/>
                    </a:lnTo>
                    <a:lnTo>
                      <a:pt x="8" y="56"/>
                    </a:lnTo>
                    <a:lnTo>
                      <a:pt x="4" y="60"/>
                    </a:lnTo>
                    <a:lnTo>
                      <a:pt x="0" y="64"/>
                    </a:lnTo>
                    <a:lnTo>
                      <a:pt x="0" y="68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4" y="78"/>
                    </a:lnTo>
                    <a:lnTo>
                      <a:pt x="8" y="80"/>
                    </a:lnTo>
                    <a:lnTo>
                      <a:pt x="12" y="82"/>
                    </a:lnTo>
                    <a:lnTo>
                      <a:pt x="32" y="82"/>
                    </a:lnTo>
                    <a:lnTo>
                      <a:pt x="32" y="128"/>
                    </a:lnTo>
                    <a:lnTo>
                      <a:pt x="12" y="128"/>
                    </a:lnTo>
                    <a:lnTo>
                      <a:pt x="12" y="128"/>
                    </a:lnTo>
                    <a:lnTo>
                      <a:pt x="8" y="128"/>
                    </a:lnTo>
                    <a:lnTo>
                      <a:pt x="4" y="132"/>
                    </a:lnTo>
                    <a:lnTo>
                      <a:pt x="0" y="136"/>
                    </a:lnTo>
                    <a:lnTo>
                      <a:pt x="0" y="140"/>
                    </a:lnTo>
                    <a:lnTo>
                      <a:pt x="0" y="140"/>
                    </a:lnTo>
                    <a:lnTo>
                      <a:pt x="0" y="146"/>
                    </a:lnTo>
                    <a:lnTo>
                      <a:pt x="4" y="150"/>
                    </a:lnTo>
                    <a:lnTo>
                      <a:pt x="8" y="152"/>
                    </a:lnTo>
                    <a:lnTo>
                      <a:pt x="12" y="154"/>
                    </a:lnTo>
                    <a:lnTo>
                      <a:pt x="32" y="154"/>
                    </a:lnTo>
                    <a:lnTo>
                      <a:pt x="32" y="204"/>
                    </a:lnTo>
                    <a:lnTo>
                      <a:pt x="12" y="204"/>
                    </a:lnTo>
                    <a:lnTo>
                      <a:pt x="12" y="204"/>
                    </a:lnTo>
                    <a:lnTo>
                      <a:pt x="8" y="206"/>
                    </a:lnTo>
                    <a:lnTo>
                      <a:pt x="4" y="208"/>
                    </a:lnTo>
                    <a:lnTo>
                      <a:pt x="0" y="212"/>
                    </a:lnTo>
                    <a:lnTo>
                      <a:pt x="0" y="218"/>
                    </a:lnTo>
                    <a:lnTo>
                      <a:pt x="0" y="218"/>
                    </a:lnTo>
                    <a:lnTo>
                      <a:pt x="0" y="222"/>
                    </a:lnTo>
                    <a:lnTo>
                      <a:pt x="4" y="228"/>
                    </a:lnTo>
                    <a:lnTo>
                      <a:pt x="8" y="230"/>
                    </a:lnTo>
                    <a:lnTo>
                      <a:pt x="12" y="232"/>
                    </a:lnTo>
                    <a:lnTo>
                      <a:pt x="32" y="232"/>
                    </a:lnTo>
                    <a:lnTo>
                      <a:pt x="32" y="240"/>
                    </a:lnTo>
                    <a:lnTo>
                      <a:pt x="32" y="240"/>
                    </a:lnTo>
                    <a:lnTo>
                      <a:pt x="34" y="248"/>
                    </a:lnTo>
                    <a:lnTo>
                      <a:pt x="36" y="256"/>
                    </a:lnTo>
                    <a:lnTo>
                      <a:pt x="38" y="262"/>
                    </a:lnTo>
                    <a:lnTo>
                      <a:pt x="44" y="268"/>
                    </a:lnTo>
                    <a:lnTo>
                      <a:pt x="50" y="272"/>
                    </a:lnTo>
                    <a:lnTo>
                      <a:pt x="56" y="276"/>
                    </a:lnTo>
                    <a:lnTo>
                      <a:pt x="64" y="278"/>
                    </a:lnTo>
                    <a:lnTo>
                      <a:pt x="70" y="278"/>
                    </a:lnTo>
                    <a:lnTo>
                      <a:pt x="234" y="278"/>
                    </a:lnTo>
                    <a:lnTo>
                      <a:pt x="234" y="278"/>
                    </a:lnTo>
                    <a:lnTo>
                      <a:pt x="240" y="278"/>
                    </a:lnTo>
                    <a:lnTo>
                      <a:pt x="248" y="276"/>
                    </a:lnTo>
                    <a:lnTo>
                      <a:pt x="254" y="272"/>
                    </a:lnTo>
                    <a:lnTo>
                      <a:pt x="260" y="268"/>
                    </a:lnTo>
                    <a:lnTo>
                      <a:pt x="266" y="262"/>
                    </a:lnTo>
                    <a:lnTo>
                      <a:pt x="268" y="256"/>
                    </a:lnTo>
                    <a:lnTo>
                      <a:pt x="270" y="248"/>
                    </a:lnTo>
                    <a:lnTo>
                      <a:pt x="272" y="240"/>
                    </a:lnTo>
                    <a:lnTo>
                      <a:pt x="272" y="214"/>
                    </a:lnTo>
                    <a:lnTo>
                      <a:pt x="262" y="226"/>
                    </a:lnTo>
                    <a:lnTo>
                      <a:pt x="246" y="2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63" name="Freeform 1847"/>
              <p:cNvSpPr>
                <a:spLocks/>
              </p:cNvSpPr>
              <p:nvPr/>
            </p:nvSpPr>
            <p:spPr bwMode="auto">
              <a:xfrm>
                <a:off x="7889535" y="6280622"/>
                <a:ext cx="90618" cy="84577"/>
              </a:xfrm>
              <a:custGeom>
                <a:avLst/>
                <a:gdLst>
                  <a:gd name="T0" fmla="*/ 32 w 60"/>
                  <a:gd name="T1" fmla="*/ 4 h 56"/>
                  <a:gd name="T2" fmla="*/ 32 w 60"/>
                  <a:gd name="T3" fmla="*/ 4 h 56"/>
                  <a:gd name="T4" fmla="*/ 26 w 60"/>
                  <a:gd name="T5" fmla="*/ 0 h 56"/>
                  <a:gd name="T6" fmla="*/ 22 w 60"/>
                  <a:gd name="T7" fmla="*/ 0 h 56"/>
                  <a:gd name="T8" fmla="*/ 16 w 60"/>
                  <a:gd name="T9" fmla="*/ 2 h 56"/>
                  <a:gd name="T10" fmla="*/ 12 w 60"/>
                  <a:gd name="T11" fmla="*/ 6 h 56"/>
                  <a:gd name="T12" fmla="*/ 0 w 60"/>
                  <a:gd name="T13" fmla="*/ 18 h 56"/>
                  <a:gd name="T14" fmla="*/ 44 w 60"/>
                  <a:gd name="T15" fmla="*/ 56 h 56"/>
                  <a:gd name="T16" fmla="*/ 56 w 60"/>
                  <a:gd name="T17" fmla="*/ 44 h 56"/>
                  <a:gd name="T18" fmla="*/ 56 w 60"/>
                  <a:gd name="T19" fmla="*/ 44 h 56"/>
                  <a:gd name="T20" fmla="*/ 58 w 60"/>
                  <a:gd name="T21" fmla="*/ 38 h 56"/>
                  <a:gd name="T22" fmla="*/ 60 w 60"/>
                  <a:gd name="T23" fmla="*/ 34 h 56"/>
                  <a:gd name="T24" fmla="*/ 58 w 60"/>
                  <a:gd name="T25" fmla="*/ 28 h 56"/>
                  <a:gd name="T26" fmla="*/ 54 w 60"/>
                  <a:gd name="T27" fmla="*/ 24 h 56"/>
                  <a:gd name="T28" fmla="*/ 32 w 60"/>
                  <a:gd name="T29" fmla="*/ 4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0" h="56">
                    <a:moveTo>
                      <a:pt x="32" y="4"/>
                    </a:moveTo>
                    <a:lnTo>
                      <a:pt x="32" y="4"/>
                    </a:lnTo>
                    <a:lnTo>
                      <a:pt x="26" y="0"/>
                    </a:lnTo>
                    <a:lnTo>
                      <a:pt x="22" y="0"/>
                    </a:lnTo>
                    <a:lnTo>
                      <a:pt x="16" y="2"/>
                    </a:lnTo>
                    <a:lnTo>
                      <a:pt x="12" y="6"/>
                    </a:lnTo>
                    <a:lnTo>
                      <a:pt x="0" y="18"/>
                    </a:lnTo>
                    <a:lnTo>
                      <a:pt x="44" y="56"/>
                    </a:lnTo>
                    <a:lnTo>
                      <a:pt x="56" y="44"/>
                    </a:lnTo>
                    <a:lnTo>
                      <a:pt x="56" y="44"/>
                    </a:lnTo>
                    <a:lnTo>
                      <a:pt x="58" y="38"/>
                    </a:lnTo>
                    <a:lnTo>
                      <a:pt x="60" y="34"/>
                    </a:lnTo>
                    <a:lnTo>
                      <a:pt x="58" y="28"/>
                    </a:lnTo>
                    <a:lnTo>
                      <a:pt x="54" y="24"/>
                    </a:lnTo>
                    <a:lnTo>
                      <a:pt x="32" y="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64" name="Freeform 1848"/>
              <p:cNvSpPr>
                <a:spLocks/>
              </p:cNvSpPr>
              <p:nvPr/>
            </p:nvSpPr>
            <p:spPr bwMode="auto">
              <a:xfrm>
                <a:off x="7795897" y="6325931"/>
                <a:ext cx="144988" cy="148009"/>
              </a:xfrm>
              <a:custGeom>
                <a:avLst/>
                <a:gdLst>
                  <a:gd name="T0" fmla="*/ 0 w 96"/>
                  <a:gd name="T1" fmla="*/ 60 h 98"/>
                  <a:gd name="T2" fmla="*/ 44 w 96"/>
                  <a:gd name="T3" fmla="*/ 98 h 98"/>
                  <a:gd name="T4" fmla="*/ 96 w 96"/>
                  <a:gd name="T5" fmla="*/ 38 h 98"/>
                  <a:gd name="T6" fmla="*/ 52 w 96"/>
                  <a:gd name="T7" fmla="*/ 0 h 98"/>
                  <a:gd name="T8" fmla="*/ 0 w 96"/>
                  <a:gd name="T9" fmla="*/ 60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6" h="98">
                    <a:moveTo>
                      <a:pt x="0" y="60"/>
                    </a:moveTo>
                    <a:lnTo>
                      <a:pt x="44" y="98"/>
                    </a:lnTo>
                    <a:lnTo>
                      <a:pt x="96" y="38"/>
                    </a:lnTo>
                    <a:lnTo>
                      <a:pt x="52" y="0"/>
                    </a:lnTo>
                    <a:lnTo>
                      <a:pt x="0" y="6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65" name="Freeform 1849"/>
              <p:cNvSpPr>
                <a:spLocks/>
              </p:cNvSpPr>
              <p:nvPr/>
            </p:nvSpPr>
            <p:spPr bwMode="auto">
              <a:xfrm>
                <a:off x="7768712" y="6434672"/>
                <a:ext cx="78535" cy="78535"/>
              </a:xfrm>
              <a:custGeom>
                <a:avLst/>
                <a:gdLst>
                  <a:gd name="T0" fmla="*/ 2 w 52"/>
                  <a:gd name="T1" fmla="*/ 42 h 52"/>
                  <a:gd name="T2" fmla="*/ 2 w 52"/>
                  <a:gd name="T3" fmla="*/ 42 h 52"/>
                  <a:gd name="T4" fmla="*/ 0 w 52"/>
                  <a:gd name="T5" fmla="*/ 46 h 52"/>
                  <a:gd name="T6" fmla="*/ 0 w 52"/>
                  <a:gd name="T7" fmla="*/ 50 h 52"/>
                  <a:gd name="T8" fmla="*/ 2 w 52"/>
                  <a:gd name="T9" fmla="*/ 52 h 52"/>
                  <a:gd name="T10" fmla="*/ 2 w 52"/>
                  <a:gd name="T11" fmla="*/ 52 h 52"/>
                  <a:gd name="T12" fmla="*/ 4 w 52"/>
                  <a:gd name="T13" fmla="*/ 52 h 52"/>
                  <a:gd name="T14" fmla="*/ 8 w 52"/>
                  <a:gd name="T15" fmla="*/ 52 h 52"/>
                  <a:gd name="T16" fmla="*/ 12 w 52"/>
                  <a:gd name="T17" fmla="*/ 52 h 52"/>
                  <a:gd name="T18" fmla="*/ 52 w 52"/>
                  <a:gd name="T19" fmla="*/ 38 h 52"/>
                  <a:gd name="T20" fmla="*/ 8 w 52"/>
                  <a:gd name="T21" fmla="*/ 0 h 52"/>
                  <a:gd name="T22" fmla="*/ 2 w 52"/>
                  <a:gd name="T2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2" h="52">
                    <a:moveTo>
                      <a:pt x="2" y="42"/>
                    </a:moveTo>
                    <a:lnTo>
                      <a:pt x="2" y="42"/>
                    </a:lnTo>
                    <a:lnTo>
                      <a:pt x="0" y="46"/>
                    </a:lnTo>
                    <a:lnTo>
                      <a:pt x="0" y="50"/>
                    </a:lnTo>
                    <a:lnTo>
                      <a:pt x="2" y="52"/>
                    </a:lnTo>
                    <a:lnTo>
                      <a:pt x="2" y="52"/>
                    </a:lnTo>
                    <a:lnTo>
                      <a:pt x="4" y="52"/>
                    </a:lnTo>
                    <a:lnTo>
                      <a:pt x="8" y="52"/>
                    </a:lnTo>
                    <a:lnTo>
                      <a:pt x="12" y="52"/>
                    </a:lnTo>
                    <a:lnTo>
                      <a:pt x="52" y="38"/>
                    </a:lnTo>
                    <a:lnTo>
                      <a:pt x="8" y="0"/>
                    </a:lnTo>
                    <a:lnTo>
                      <a:pt x="2" y="4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66" name="Freeform 1850"/>
              <p:cNvSpPr>
                <a:spLocks/>
              </p:cNvSpPr>
              <p:nvPr/>
            </p:nvSpPr>
            <p:spPr bwMode="auto">
              <a:xfrm>
                <a:off x="7605600" y="6301766"/>
                <a:ext cx="184256" cy="144988"/>
              </a:xfrm>
              <a:custGeom>
                <a:avLst/>
                <a:gdLst>
                  <a:gd name="T0" fmla="*/ 98 w 122"/>
                  <a:gd name="T1" fmla="*/ 4 h 96"/>
                  <a:gd name="T2" fmla="*/ 46 w 122"/>
                  <a:gd name="T3" fmla="*/ 64 h 96"/>
                  <a:gd name="T4" fmla="*/ 24 w 122"/>
                  <a:gd name="T5" fmla="*/ 40 h 96"/>
                  <a:gd name="T6" fmla="*/ 24 w 122"/>
                  <a:gd name="T7" fmla="*/ 40 h 96"/>
                  <a:gd name="T8" fmla="*/ 18 w 122"/>
                  <a:gd name="T9" fmla="*/ 38 h 96"/>
                  <a:gd name="T10" fmla="*/ 14 w 122"/>
                  <a:gd name="T11" fmla="*/ 36 h 96"/>
                  <a:gd name="T12" fmla="*/ 8 w 122"/>
                  <a:gd name="T13" fmla="*/ 38 h 96"/>
                  <a:gd name="T14" fmla="*/ 4 w 122"/>
                  <a:gd name="T15" fmla="*/ 40 h 96"/>
                  <a:gd name="T16" fmla="*/ 4 w 122"/>
                  <a:gd name="T17" fmla="*/ 40 h 96"/>
                  <a:gd name="T18" fmla="*/ 2 w 122"/>
                  <a:gd name="T19" fmla="*/ 44 h 96"/>
                  <a:gd name="T20" fmla="*/ 0 w 122"/>
                  <a:gd name="T21" fmla="*/ 50 h 96"/>
                  <a:gd name="T22" fmla="*/ 2 w 122"/>
                  <a:gd name="T23" fmla="*/ 54 h 96"/>
                  <a:gd name="T24" fmla="*/ 4 w 122"/>
                  <a:gd name="T25" fmla="*/ 58 h 96"/>
                  <a:gd name="T26" fmla="*/ 38 w 122"/>
                  <a:gd name="T27" fmla="*/ 92 h 96"/>
                  <a:gd name="T28" fmla="*/ 38 w 122"/>
                  <a:gd name="T29" fmla="*/ 92 h 96"/>
                  <a:gd name="T30" fmla="*/ 42 w 122"/>
                  <a:gd name="T31" fmla="*/ 96 h 96"/>
                  <a:gd name="T32" fmla="*/ 46 w 122"/>
                  <a:gd name="T33" fmla="*/ 96 h 96"/>
                  <a:gd name="T34" fmla="*/ 46 w 122"/>
                  <a:gd name="T35" fmla="*/ 96 h 96"/>
                  <a:gd name="T36" fmla="*/ 48 w 122"/>
                  <a:gd name="T37" fmla="*/ 96 h 96"/>
                  <a:gd name="T38" fmla="*/ 48 w 122"/>
                  <a:gd name="T39" fmla="*/ 96 h 96"/>
                  <a:gd name="T40" fmla="*/ 52 w 122"/>
                  <a:gd name="T41" fmla="*/ 96 h 96"/>
                  <a:gd name="T42" fmla="*/ 56 w 122"/>
                  <a:gd name="T43" fmla="*/ 92 h 96"/>
                  <a:gd name="T44" fmla="*/ 118 w 122"/>
                  <a:gd name="T45" fmla="*/ 22 h 96"/>
                  <a:gd name="T46" fmla="*/ 118 w 122"/>
                  <a:gd name="T47" fmla="*/ 22 h 96"/>
                  <a:gd name="T48" fmla="*/ 120 w 122"/>
                  <a:gd name="T49" fmla="*/ 18 h 96"/>
                  <a:gd name="T50" fmla="*/ 122 w 122"/>
                  <a:gd name="T51" fmla="*/ 12 h 96"/>
                  <a:gd name="T52" fmla="*/ 120 w 122"/>
                  <a:gd name="T53" fmla="*/ 8 h 96"/>
                  <a:gd name="T54" fmla="*/ 116 w 122"/>
                  <a:gd name="T55" fmla="*/ 4 h 96"/>
                  <a:gd name="T56" fmla="*/ 116 w 122"/>
                  <a:gd name="T57" fmla="*/ 4 h 96"/>
                  <a:gd name="T58" fmla="*/ 112 w 122"/>
                  <a:gd name="T59" fmla="*/ 2 h 96"/>
                  <a:gd name="T60" fmla="*/ 108 w 122"/>
                  <a:gd name="T61" fmla="*/ 0 h 96"/>
                  <a:gd name="T62" fmla="*/ 102 w 122"/>
                  <a:gd name="T63" fmla="*/ 2 h 96"/>
                  <a:gd name="T64" fmla="*/ 98 w 122"/>
                  <a:gd name="T65" fmla="*/ 4 h 96"/>
                  <a:gd name="T66" fmla="*/ 98 w 122"/>
                  <a:gd name="T67" fmla="*/ 4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22" h="96">
                    <a:moveTo>
                      <a:pt x="98" y="4"/>
                    </a:moveTo>
                    <a:lnTo>
                      <a:pt x="46" y="64"/>
                    </a:lnTo>
                    <a:lnTo>
                      <a:pt x="24" y="40"/>
                    </a:lnTo>
                    <a:lnTo>
                      <a:pt x="24" y="40"/>
                    </a:lnTo>
                    <a:lnTo>
                      <a:pt x="18" y="38"/>
                    </a:lnTo>
                    <a:lnTo>
                      <a:pt x="14" y="36"/>
                    </a:lnTo>
                    <a:lnTo>
                      <a:pt x="8" y="38"/>
                    </a:lnTo>
                    <a:lnTo>
                      <a:pt x="4" y="40"/>
                    </a:lnTo>
                    <a:lnTo>
                      <a:pt x="4" y="40"/>
                    </a:lnTo>
                    <a:lnTo>
                      <a:pt x="2" y="44"/>
                    </a:lnTo>
                    <a:lnTo>
                      <a:pt x="0" y="50"/>
                    </a:lnTo>
                    <a:lnTo>
                      <a:pt x="2" y="54"/>
                    </a:lnTo>
                    <a:lnTo>
                      <a:pt x="4" y="58"/>
                    </a:lnTo>
                    <a:lnTo>
                      <a:pt x="38" y="92"/>
                    </a:lnTo>
                    <a:lnTo>
                      <a:pt x="38" y="92"/>
                    </a:lnTo>
                    <a:lnTo>
                      <a:pt x="42" y="96"/>
                    </a:lnTo>
                    <a:lnTo>
                      <a:pt x="46" y="96"/>
                    </a:lnTo>
                    <a:lnTo>
                      <a:pt x="46" y="96"/>
                    </a:lnTo>
                    <a:lnTo>
                      <a:pt x="48" y="96"/>
                    </a:lnTo>
                    <a:lnTo>
                      <a:pt x="48" y="96"/>
                    </a:lnTo>
                    <a:lnTo>
                      <a:pt x="52" y="96"/>
                    </a:lnTo>
                    <a:lnTo>
                      <a:pt x="56" y="92"/>
                    </a:lnTo>
                    <a:lnTo>
                      <a:pt x="118" y="22"/>
                    </a:lnTo>
                    <a:lnTo>
                      <a:pt x="118" y="22"/>
                    </a:lnTo>
                    <a:lnTo>
                      <a:pt x="120" y="18"/>
                    </a:lnTo>
                    <a:lnTo>
                      <a:pt x="122" y="12"/>
                    </a:lnTo>
                    <a:lnTo>
                      <a:pt x="120" y="8"/>
                    </a:lnTo>
                    <a:lnTo>
                      <a:pt x="116" y="4"/>
                    </a:lnTo>
                    <a:lnTo>
                      <a:pt x="116" y="4"/>
                    </a:lnTo>
                    <a:lnTo>
                      <a:pt x="112" y="2"/>
                    </a:lnTo>
                    <a:lnTo>
                      <a:pt x="108" y="0"/>
                    </a:lnTo>
                    <a:lnTo>
                      <a:pt x="102" y="2"/>
                    </a:lnTo>
                    <a:lnTo>
                      <a:pt x="98" y="4"/>
                    </a:lnTo>
                    <a:lnTo>
                      <a:pt x="98" y="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  <p:cxnSp>
          <p:nvCxnSpPr>
            <p:cNvPr id="61" name="직선 연결선 60"/>
            <p:cNvCxnSpPr/>
            <p:nvPr/>
          </p:nvCxnSpPr>
          <p:spPr>
            <a:xfrm>
              <a:off x="1810800" y="2463371"/>
              <a:ext cx="0" cy="486032"/>
            </a:xfrm>
            <a:prstGeom prst="line">
              <a:avLst/>
            </a:prstGeom>
            <a:ln w="3175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그룹 66"/>
          <p:cNvGrpSpPr/>
          <p:nvPr/>
        </p:nvGrpSpPr>
        <p:grpSpPr>
          <a:xfrm>
            <a:off x="217090" y="8328085"/>
            <a:ext cx="6374168" cy="574413"/>
            <a:chOff x="141832" y="2403565"/>
            <a:chExt cx="6374168" cy="574413"/>
          </a:xfrm>
        </p:grpSpPr>
        <p:sp>
          <p:nvSpPr>
            <p:cNvPr id="68" name="모서리가 둥근 직사각형 67"/>
            <p:cNvSpPr/>
            <p:nvPr/>
          </p:nvSpPr>
          <p:spPr>
            <a:xfrm>
              <a:off x="141832" y="2403565"/>
              <a:ext cx="1643425" cy="574413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모서리가 둥근 직사각형 68"/>
            <p:cNvSpPr/>
            <p:nvPr/>
          </p:nvSpPr>
          <p:spPr>
            <a:xfrm>
              <a:off x="1836000" y="2403565"/>
              <a:ext cx="4680000" cy="5744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cxnSp>
          <p:nvCxnSpPr>
            <p:cNvPr id="71" name="직선 연결선 70"/>
            <p:cNvCxnSpPr/>
            <p:nvPr/>
          </p:nvCxnSpPr>
          <p:spPr>
            <a:xfrm>
              <a:off x="1810800" y="2463371"/>
              <a:ext cx="0" cy="486032"/>
            </a:xfrm>
            <a:prstGeom prst="line">
              <a:avLst/>
            </a:prstGeom>
            <a:ln w="3175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그룹 76"/>
          <p:cNvGrpSpPr>
            <a:grpSpLocks noChangeAspect="1"/>
          </p:cNvGrpSpPr>
          <p:nvPr/>
        </p:nvGrpSpPr>
        <p:grpSpPr>
          <a:xfrm>
            <a:off x="270835" y="8433490"/>
            <a:ext cx="277288" cy="366615"/>
            <a:chOff x="2570163" y="6592888"/>
            <a:chExt cx="473075" cy="625475"/>
          </a:xfrm>
          <a:solidFill>
            <a:schemeClr val="bg1"/>
          </a:solidFill>
        </p:grpSpPr>
        <p:sp>
          <p:nvSpPr>
            <p:cNvPr id="78" name="Freeform 1859"/>
            <p:cNvSpPr>
              <a:spLocks/>
            </p:cNvSpPr>
            <p:nvPr/>
          </p:nvSpPr>
          <p:spPr bwMode="auto">
            <a:xfrm>
              <a:off x="2649538" y="6592888"/>
              <a:ext cx="393700" cy="396875"/>
            </a:xfrm>
            <a:custGeom>
              <a:avLst/>
              <a:gdLst>
                <a:gd name="T0" fmla="*/ 22 w 248"/>
                <a:gd name="T1" fmla="*/ 116 h 250"/>
                <a:gd name="T2" fmla="*/ 14 w 248"/>
                <a:gd name="T3" fmla="*/ 124 h 250"/>
                <a:gd name="T4" fmla="*/ 4 w 248"/>
                <a:gd name="T5" fmla="*/ 146 h 250"/>
                <a:gd name="T6" fmla="*/ 0 w 248"/>
                <a:gd name="T7" fmla="*/ 168 h 250"/>
                <a:gd name="T8" fmla="*/ 2 w 248"/>
                <a:gd name="T9" fmla="*/ 192 h 250"/>
                <a:gd name="T10" fmla="*/ 6 w 248"/>
                <a:gd name="T11" fmla="*/ 202 h 250"/>
                <a:gd name="T12" fmla="*/ 22 w 248"/>
                <a:gd name="T13" fmla="*/ 226 h 250"/>
                <a:gd name="T14" fmla="*/ 36 w 248"/>
                <a:gd name="T15" fmla="*/ 238 h 250"/>
                <a:gd name="T16" fmla="*/ 52 w 248"/>
                <a:gd name="T17" fmla="*/ 246 h 250"/>
                <a:gd name="T18" fmla="*/ 72 w 248"/>
                <a:gd name="T19" fmla="*/ 250 h 250"/>
                <a:gd name="T20" fmla="*/ 94 w 248"/>
                <a:gd name="T21" fmla="*/ 248 h 250"/>
                <a:gd name="T22" fmla="*/ 116 w 248"/>
                <a:gd name="T23" fmla="*/ 240 h 250"/>
                <a:gd name="T24" fmla="*/ 134 w 248"/>
                <a:gd name="T25" fmla="*/ 226 h 250"/>
                <a:gd name="T26" fmla="*/ 150 w 248"/>
                <a:gd name="T27" fmla="*/ 210 h 250"/>
                <a:gd name="T28" fmla="*/ 144 w 248"/>
                <a:gd name="T29" fmla="*/ 200 h 250"/>
                <a:gd name="T30" fmla="*/ 136 w 248"/>
                <a:gd name="T31" fmla="*/ 194 h 250"/>
                <a:gd name="T32" fmla="*/ 114 w 248"/>
                <a:gd name="T33" fmla="*/ 206 h 250"/>
                <a:gd name="T34" fmla="*/ 106 w 248"/>
                <a:gd name="T35" fmla="*/ 214 h 250"/>
                <a:gd name="T36" fmla="*/ 86 w 248"/>
                <a:gd name="T37" fmla="*/ 220 h 250"/>
                <a:gd name="T38" fmla="*/ 74 w 248"/>
                <a:gd name="T39" fmla="*/ 222 h 250"/>
                <a:gd name="T40" fmla="*/ 58 w 248"/>
                <a:gd name="T41" fmla="*/ 218 h 250"/>
                <a:gd name="T42" fmla="*/ 42 w 248"/>
                <a:gd name="T43" fmla="*/ 206 h 250"/>
                <a:gd name="T44" fmla="*/ 38 w 248"/>
                <a:gd name="T45" fmla="*/ 200 h 250"/>
                <a:gd name="T46" fmla="*/ 28 w 248"/>
                <a:gd name="T47" fmla="*/ 180 h 250"/>
                <a:gd name="T48" fmla="*/ 28 w 248"/>
                <a:gd name="T49" fmla="*/ 168 h 250"/>
                <a:gd name="T50" fmla="*/ 34 w 248"/>
                <a:gd name="T51" fmla="*/ 146 h 250"/>
                <a:gd name="T52" fmla="*/ 134 w 248"/>
                <a:gd name="T53" fmla="*/ 44 h 250"/>
                <a:gd name="T54" fmla="*/ 142 w 248"/>
                <a:gd name="T55" fmla="*/ 38 h 250"/>
                <a:gd name="T56" fmla="*/ 160 w 248"/>
                <a:gd name="T57" fmla="*/ 30 h 250"/>
                <a:gd name="T58" fmla="*/ 180 w 248"/>
                <a:gd name="T59" fmla="*/ 30 h 250"/>
                <a:gd name="T60" fmla="*/ 198 w 248"/>
                <a:gd name="T61" fmla="*/ 38 h 250"/>
                <a:gd name="T62" fmla="*/ 206 w 248"/>
                <a:gd name="T63" fmla="*/ 44 h 250"/>
                <a:gd name="T64" fmla="*/ 216 w 248"/>
                <a:gd name="T65" fmla="*/ 60 h 250"/>
                <a:gd name="T66" fmla="*/ 220 w 248"/>
                <a:gd name="T67" fmla="*/ 80 h 250"/>
                <a:gd name="T68" fmla="*/ 216 w 248"/>
                <a:gd name="T69" fmla="*/ 98 h 250"/>
                <a:gd name="T70" fmla="*/ 206 w 248"/>
                <a:gd name="T71" fmla="*/ 116 h 250"/>
                <a:gd name="T72" fmla="*/ 176 w 248"/>
                <a:gd name="T73" fmla="*/ 146 h 250"/>
                <a:gd name="T74" fmla="*/ 188 w 248"/>
                <a:gd name="T75" fmla="*/ 156 h 250"/>
                <a:gd name="T76" fmla="*/ 226 w 248"/>
                <a:gd name="T77" fmla="*/ 136 h 250"/>
                <a:gd name="T78" fmla="*/ 236 w 248"/>
                <a:gd name="T79" fmla="*/ 124 h 250"/>
                <a:gd name="T80" fmla="*/ 248 w 248"/>
                <a:gd name="T81" fmla="*/ 94 h 250"/>
                <a:gd name="T82" fmla="*/ 248 w 248"/>
                <a:gd name="T83" fmla="*/ 64 h 250"/>
                <a:gd name="T84" fmla="*/ 236 w 248"/>
                <a:gd name="T85" fmla="*/ 36 h 250"/>
                <a:gd name="T86" fmla="*/ 226 w 248"/>
                <a:gd name="T87" fmla="*/ 24 h 250"/>
                <a:gd name="T88" fmla="*/ 200 w 248"/>
                <a:gd name="T89" fmla="*/ 6 h 250"/>
                <a:gd name="T90" fmla="*/ 170 w 248"/>
                <a:gd name="T91" fmla="*/ 0 h 250"/>
                <a:gd name="T92" fmla="*/ 140 w 248"/>
                <a:gd name="T93" fmla="*/ 6 h 250"/>
                <a:gd name="T94" fmla="*/ 114 w 248"/>
                <a:gd name="T95" fmla="*/ 24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48" h="250">
                  <a:moveTo>
                    <a:pt x="114" y="24"/>
                  </a:moveTo>
                  <a:lnTo>
                    <a:pt x="22" y="116"/>
                  </a:lnTo>
                  <a:lnTo>
                    <a:pt x="22" y="116"/>
                  </a:lnTo>
                  <a:lnTo>
                    <a:pt x="14" y="124"/>
                  </a:lnTo>
                  <a:lnTo>
                    <a:pt x="8" y="134"/>
                  </a:lnTo>
                  <a:lnTo>
                    <a:pt x="4" y="146"/>
                  </a:lnTo>
                  <a:lnTo>
                    <a:pt x="0" y="156"/>
                  </a:lnTo>
                  <a:lnTo>
                    <a:pt x="0" y="168"/>
                  </a:lnTo>
                  <a:lnTo>
                    <a:pt x="0" y="180"/>
                  </a:lnTo>
                  <a:lnTo>
                    <a:pt x="2" y="192"/>
                  </a:lnTo>
                  <a:lnTo>
                    <a:pt x="6" y="202"/>
                  </a:lnTo>
                  <a:lnTo>
                    <a:pt x="6" y="202"/>
                  </a:lnTo>
                  <a:lnTo>
                    <a:pt x="12" y="216"/>
                  </a:lnTo>
                  <a:lnTo>
                    <a:pt x="22" y="226"/>
                  </a:lnTo>
                  <a:lnTo>
                    <a:pt x="22" y="226"/>
                  </a:lnTo>
                  <a:lnTo>
                    <a:pt x="36" y="238"/>
                  </a:lnTo>
                  <a:lnTo>
                    <a:pt x="52" y="246"/>
                  </a:lnTo>
                  <a:lnTo>
                    <a:pt x="52" y="246"/>
                  </a:lnTo>
                  <a:lnTo>
                    <a:pt x="62" y="248"/>
                  </a:lnTo>
                  <a:lnTo>
                    <a:pt x="72" y="250"/>
                  </a:lnTo>
                  <a:lnTo>
                    <a:pt x="84" y="250"/>
                  </a:lnTo>
                  <a:lnTo>
                    <a:pt x="94" y="248"/>
                  </a:lnTo>
                  <a:lnTo>
                    <a:pt x="106" y="246"/>
                  </a:lnTo>
                  <a:lnTo>
                    <a:pt x="116" y="240"/>
                  </a:lnTo>
                  <a:lnTo>
                    <a:pt x="126" y="234"/>
                  </a:lnTo>
                  <a:lnTo>
                    <a:pt x="134" y="226"/>
                  </a:lnTo>
                  <a:lnTo>
                    <a:pt x="150" y="210"/>
                  </a:lnTo>
                  <a:lnTo>
                    <a:pt x="150" y="210"/>
                  </a:lnTo>
                  <a:lnTo>
                    <a:pt x="148" y="206"/>
                  </a:lnTo>
                  <a:lnTo>
                    <a:pt x="144" y="200"/>
                  </a:lnTo>
                  <a:lnTo>
                    <a:pt x="144" y="200"/>
                  </a:lnTo>
                  <a:lnTo>
                    <a:pt x="136" y="194"/>
                  </a:lnTo>
                  <a:lnTo>
                    <a:pt x="128" y="192"/>
                  </a:lnTo>
                  <a:lnTo>
                    <a:pt x="114" y="206"/>
                  </a:lnTo>
                  <a:lnTo>
                    <a:pt x="114" y="206"/>
                  </a:lnTo>
                  <a:lnTo>
                    <a:pt x="106" y="214"/>
                  </a:lnTo>
                  <a:lnTo>
                    <a:pt x="96" y="218"/>
                  </a:lnTo>
                  <a:lnTo>
                    <a:pt x="86" y="220"/>
                  </a:lnTo>
                  <a:lnTo>
                    <a:pt x="74" y="222"/>
                  </a:lnTo>
                  <a:lnTo>
                    <a:pt x="74" y="222"/>
                  </a:lnTo>
                  <a:lnTo>
                    <a:pt x="66" y="220"/>
                  </a:lnTo>
                  <a:lnTo>
                    <a:pt x="58" y="218"/>
                  </a:lnTo>
                  <a:lnTo>
                    <a:pt x="50" y="212"/>
                  </a:lnTo>
                  <a:lnTo>
                    <a:pt x="42" y="206"/>
                  </a:lnTo>
                  <a:lnTo>
                    <a:pt x="42" y="206"/>
                  </a:lnTo>
                  <a:lnTo>
                    <a:pt x="38" y="200"/>
                  </a:lnTo>
                  <a:lnTo>
                    <a:pt x="34" y="194"/>
                  </a:lnTo>
                  <a:lnTo>
                    <a:pt x="28" y="180"/>
                  </a:lnTo>
                  <a:lnTo>
                    <a:pt x="28" y="180"/>
                  </a:lnTo>
                  <a:lnTo>
                    <a:pt x="28" y="168"/>
                  </a:lnTo>
                  <a:lnTo>
                    <a:pt x="30" y="156"/>
                  </a:lnTo>
                  <a:lnTo>
                    <a:pt x="34" y="146"/>
                  </a:lnTo>
                  <a:lnTo>
                    <a:pt x="42" y="136"/>
                  </a:lnTo>
                  <a:lnTo>
                    <a:pt x="134" y="44"/>
                  </a:lnTo>
                  <a:lnTo>
                    <a:pt x="134" y="44"/>
                  </a:lnTo>
                  <a:lnTo>
                    <a:pt x="142" y="38"/>
                  </a:lnTo>
                  <a:lnTo>
                    <a:pt x="150" y="32"/>
                  </a:lnTo>
                  <a:lnTo>
                    <a:pt x="160" y="30"/>
                  </a:lnTo>
                  <a:lnTo>
                    <a:pt x="170" y="30"/>
                  </a:lnTo>
                  <a:lnTo>
                    <a:pt x="180" y="30"/>
                  </a:lnTo>
                  <a:lnTo>
                    <a:pt x="188" y="32"/>
                  </a:lnTo>
                  <a:lnTo>
                    <a:pt x="198" y="38"/>
                  </a:lnTo>
                  <a:lnTo>
                    <a:pt x="206" y="44"/>
                  </a:lnTo>
                  <a:lnTo>
                    <a:pt x="206" y="44"/>
                  </a:lnTo>
                  <a:lnTo>
                    <a:pt x="212" y="52"/>
                  </a:lnTo>
                  <a:lnTo>
                    <a:pt x="216" y="60"/>
                  </a:lnTo>
                  <a:lnTo>
                    <a:pt x="220" y="70"/>
                  </a:lnTo>
                  <a:lnTo>
                    <a:pt x="220" y="80"/>
                  </a:lnTo>
                  <a:lnTo>
                    <a:pt x="220" y="90"/>
                  </a:lnTo>
                  <a:lnTo>
                    <a:pt x="216" y="98"/>
                  </a:lnTo>
                  <a:lnTo>
                    <a:pt x="212" y="108"/>
                  </a:lnTo>
                  <a:lnTo>
                    <a:pt x="206" y="116"/>
                  </a:lnTo>
                  <a:lnTo>
                    <a:pt x="176" y="146"/>
                  </a:lnTo>
                  <a:lnTo>
                    <a:pt x="176" y="146"/>
                  </a:lnTo>
                  <a:lnTo>
                    <a:pt x="188" y="156"/>
                  </a:lnTo>
                  <a:lnTo>
                    <a:pt x="188" y="156"/>
                  </a:lnTo>
                  <a:lnTo>
                    <a:pt x="196" y="166"/>
                  </a:lnTo>
                  <a:lnTo>
                    <a:pt x="226" y="136"/>
                  </a:lnTo>
                  <a:lnTo>
                    <a:pt x="226" y="136"/>
                  </a:lnTo>
                  <a:lnTo>
                    <a:pt x="236" y="124"/>
                  </a:lnTo>
                  <a:lnTo>
                    <a:pt x="242" y="110"/>
                  </a:lnTo>
                  <a:lnTo>
                    <a:pt x="248" y="94"/>
                  </a:lnTo>
                  <a:lnTo>
                    <a:pt x="248" y="80"/>
                  </a:lnTo>
                  <a:lnTo>
                    <a:pt x="248" y="64"/>
                  </a:lnTo>
                  <a:lnTo>
                    <a:pt x="242" y="50"/>
                  </a:lnTo>
                  <a:lnTo>
                    <a:pt x="236" y="36"/>
                  </a:lnTo>
                  <a:lnTo>
                    <a:pt x="226" y="24"/>
                  </a:lnTo>
                  <a:lnTo>
                    <a:pt x="226" y="24"/>
                  </a:lnTo>
                  <a:lnTo>
                    <a:pt x="212" y="14"/>
                  </a:lnTo>
                  <a:lnTo>
                    <a:pt x="200" y="6"/>
                  </a:lnTo>
                  <a:lnTo>
                    <a:pt x="184" y="2"/>
                  </a:lnTo>
                  <a:lnTo>
                    <a:pt x="170" y="0"/>
                  </a:lnTo>
                  <a:lnTo>
                    <a:pt x="154" y="2"/>
                  </a:lnTo>
                  <a:lnTo>
                    <a:pt x="140" y="6"/>
                  </a:lnTo>
                  <a:lnTo>
                    <a:pt x="126" y="14"/>
                  </a:lnTo>
                  <a:lnTo>
                    <a:pt x="114" y="24"/>
                  </a:lnTo>
                  <a:lnTo>
                    <a:pt x="114" y="24"/>
                  </a:lnTo>
                  <a:close/>
                </a:path>
              </a:pathLst>
            </a:custGeom>
            <a:grpFill/>
            <a:ln w="12700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79" name="Freeform 1860"/>
            <p:cNvSpPr>
              <a:spLocks/>
            </p:cNvSpPr>
            <p:nvPr/>
          </p:nvSpPr>
          <p:spPr bwMode="auto">
            <a:xfrm>
              <a:off x="2570163" y="6821488"/>
              <a:ext cx="393700" cy="396875"/>
            </a:xfrm>
            <a:custGeom>
              <a:avLst/>
              <a:gdLst>
                <a:gd name="T0" fmla="*/ 232 w 248"/>
                <a:gd name="T1" fmla="*/ 32 h 250"/>
                <a:gd name="T2" fmla="*/ 230 w 248"/>
                <a:gd name="T3" fmla="*/ 28 h 250"/>
                <a:gd name="T4" fmla="*/ 226 w 248"/>
                <a:gd name="T5" fmla="*/ 24 h 250"/>
                <a:gd name="T6" fmla="*/ 220 w 248"/>
                <a:gd name="T7" fmla="*/ 20 h 250"/>
                <a:gd name="T8" fmla="*/ 212 w 248"/>
                <a:gd name="T9" fmla="*/ 14 h 250"/>
                <a:gd name="T10" fmla="*/ 200 w 248"/>
                <a:gd name="T11" fmla="*/ 6 h 250"/>
                <a:gd name="T12" fmla="*/ 174 w 248"/>
                <a:gd name="T13" fmla="*/ 0 h 250"/>
                <a:gd name="T14" fmla="*/ 148 w 248"/>
                <a:gd name="T15" fmla="*/ 4 h 250"/>
                <a:gd name="T16" fmla="*/ 124 w 248"/>
                <a:gd name="T17" fmla="*/ 14 h 250"/>
                <a:gd name="T18" fmla="*/ 98 w 248"/>
                <a:gd name="T19" fmla="*/ 40 h 250"/>
                <a:gd name="T20" fmla="*/ 100 w 248"/>
                <a:gd name="T21" fmla="*/ 46 h 250"/>
                <a:gd name="T22" fmla="*/ 104 w 248"/>
                <a:gd name="T23" fmla="*/ 50 h 250"/>
                <a:gd name="T24" fmla="*/ 120 w 248"/>
                <a:gd name="T25" fmla="*/ 60 h 250"/>
                <a:gd name="T26" fmla="*/ 134 w 248"/>
                <a:gd name="T27" fmla="*/ 44 h 250"/>
                <a:gd name="T28" fmla="*/ 152 w 248"/>
                <a:gd name="T29" fmla="*/ 32 h 250"/>
                <a:gd name="T30" fmla="*/ 172 w 248"/>
                <a:gd name="T31" fmla="*/ 30 h 250"/>
                <a:gd name="T32" fmla="*/ 182 w 248"/>
                <a:gd name="T33" fmla="*/ 30 h 250"/>
                <a:gd name="T34" fmla="*/ 194 w 248"/>
                <a:gd name="T35" fmla="*/ 36 h 250"/>
                <a:gd name="T36" fmla="*/ 196 w 248"/>
                <a:gd name="T37" fmla="*/ 36 h 250"/>
                <a:gd name="T38" fmla="*/ 200 w 248"/>
                <a:gd name="T39" fmla="*/ 40 h 250"/>
                <a:gd name="T40" fmla="*/ 200 w 248"/>
                <a:gd name="T41" fmla="*/ 40 h 250"/>
                <a:gd name="T42" fmla="*/ 204 w 248"/>
                <a:gd name="T43" fmla="*/ 44 h 250"/>
                <a:gd name="T44" fmla="*/ 206 w 248"/>
                <a:gd name="T45" fmla="*/ 44 h 250"/>
                <a:gd name="T46" fmla="*/ 208 w 248"/>
                <a:gd name="T47" fmla="*/ 48 h 250"/>
                <a:gd name="T48" fmla="*/ 214 w 248"/>
                <a:gd name="T49" fmla="*/ 54 h 250"/>
                <a:gd name="T50" fmla="*/ 220 w 248"/>
                <a:gd name="T51" fmla="*/ 70 h 250"/>
                <a:gd name="T52" fmla="*/ 220 w 248"/>
                <a:gd name="T53" fmla="*/ 72 h 250"/>
                <a:gd name="T54" fmla="*/ 218 w 248"/>
                <a:gd name="T55" fmla="*/ 94 h 250"/>
                <a:gd name="T56" fmla="*/ 206 w 248"/>
                <a:gd name="T57" fmla="*/ 116 h 250"/>
                <a:gd name="T58" fmla="*/ 114 w 248"/>
                <a:gd name="T59" fmla="*/ 206 h 250"/>
                <a:gd name="T60" fmla="*/ 98 w 248"/>
                <a:gd name="T61" fmla="*/ 218 h 250"/>
                <a:gd name="T62" fmla="*/ 78 w 248"/>
                <a:gd name="T63" fmla="*/ 222 h 250"/>
                <a:gd name="T64" fmla="*/ 60 w 248"/>
                <a:gd name="T65" fmla="*/ 218 h 250"/>
                <a:gd name="T66" fmla="*/ 42 w 248"/>
                <a:gd name="T67" fmla="*/ 206 h 250"/>
                <a:gd name="T68" fmla="*/ 36 w 248"/>
                <a:gd name="T69" fmla="*/ 198 h 250"/>
                <a:gd name="T70" fmla="*/ 28 w 248"/>
                <a:gd name="T71" fmla="*/ 180 h 250"/>
                <a:gd name="T72" fmla="*/ 28 w 248"/>
                <a:gd name="T73" fmla="*/ 162 h 250"/>
                <a:gd name="T74" fmla="*/ 36 w 248"/>
                <a:gd name="T75" fmla="*/ 144 h 250"/>
                <a:gd name="T76" fmla="*/ 72 w 248"/>
                <a:gd name="T77" fmla="*/ 106 h 250"/>
                <a:gd name="T78" fmla="*/ 60 w 248"/>
                <a:gd name="T79" fmla="*/ 96 h 250"/>
                <a:gd name="T80" fmla="*/ 60 w 248"/>
                <a:gd name="T81" fmla="*/ 96 h 250"/>
                <a:gd name="T82" fmla="*/ 22 w 248"/>
                <a:gd name="T83" fmla="*/ 116 h 250"/>
                <a:gd name="T84" fmla="*/ 12 w 248"/>
                <a:gd name="T85" fmla="*/ 128 h 250"/>
                <a:gd name="T86" fmla="*/ 0 w 248"/>
                <a:gd name="T87" fmla="*/ 156 h 250"/>
                <a:gd name="T88" fmla="*/ 0 w 248"/>
                <a:gd name="T89" fmla="*/ 186 h 250"/>
                <a:gd name="T90" fmla="*/ 12 w 248"/>
                <a:gd name="T91" fmla="*/ 214 h 250"/>
                <a:gd name="T92" fmla="*/ 22 w 248"/>
                <a:gd name="T93" fmla="*/ 226 h 250"/>
                <a:gd name="T94" fmla="*/ 48 w 248"/>
                <a:gd name="T95" fmla="*/ 244 h 250"/>
                <a:gd name="T96" fmla="*/ 78 w 248"/>
                <a:gd name="T97" fmla="*/ 250 h 250"/>
                <a:gd name="T98" fmla="*/ 108 w 248"/>
                <a:gd name="T99" fmla="*/ 244 h 250"/>
                <a:gd name="T100" fmla="*/ 134 w 248"/>
                <a:gd name="T101" fmla="*/ 226 h 250"/>
                <a:gd name="T102" fmla="*/ 226 w 248"/>
                <a:gd name="T103" fmla="*/ 136 h 250"/>
                <a:gd name="T104" fmla="*/ 242 w 248"/>
                <a:gd name="T105" fmla="*/ 112 h 250"/>
                <a:gd name="T106" fmla="*/ 248 w 248"/>
                <a:gd name="T107" fmla="*/ 84 h 250"/>
                <a:gd name="T108" fmla="*/ 246 w 248"/>
                <a:gd name="T109" fmla="*/ 58 h 250"/>
                <a:gd name="T110" fmla="*/ 232 w 248"/>
                <a:gd name="T111" fmla="*/ 32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48" h="250">
                  <a:moveTo>
                    <a:pt x="232" y="32"/>
                  </a:moveTo>
                  <a:lnTo>
                    <a:pt x="232" y="32"/>
                  </a:lnTo>
                  <a:lnTo>
                    <a:pt x="230" y="28"/>
                  </a:lnTo>
                  <a:lnTo>
                    <a:pt x="230" y="28"/>
                  </a:lnTo>
                  <a:lnTo>
                    <a:pt x="226" y="24"/>
                  </a:lnTo>
                  <a:lnTo>
                    <a:pt x="226" y="24"/>
                  </a:lnTo>
                  <a:lnTo>
                    <a:pt x="220" y="20"/>
                  </a:lnTo>
                  <a:lnTo>
                    <a:pt x="220" y="20"/>
                  </a:lnTo>
                  <a:lnTo>
                    <a:pt x="216" y="16"/>
                  </a:lnTo>
                  <a:lnTo>
                    <a:pt x="212" y="14"/>
                  </a:lnTo>
                  <a:lnTo>
                    <a:pt x="212" y="14"/>
                  </a:lnTo>
                  <a:lnTo>
                    <a:pt x="200" y="6"/>
                  </a:lnTo>
                  <a:lnTo>
                    <a:pt x="188" y="2"/>
                  </a:lnTo>
                  <a:lnTo>
                    <a:pt x="174" y="0"/>
                  </a:lnTo>
                  <a:lnTo>
                    <a:pt x="162" y="2"/>
                  </a:lnTo>
                  <a:lnTo>
                    <a:pt x="148" y="4"/>
                  </a:lnTo>
                  <a:lnTo>
                    <a:pt x="136" y="8"/>
                  </a:lnTo>
                  <a:lnTo>
                    <a:pt x="124" y="14"/>
                  </a:lnTo>
                  <a:lnTo>
                    <a:pt x="114" y="24"/>
                  </a:lnTo>
                  <a:lnTo>
                    <a:pt x="98" y="40"/>
                  </a:lnTo>
                  <a:lnTo>
                    <a:pt x="98" y="40"/>
                  </a:lnTo>
                  <a:lnTo>
                    <a:pt x="100" y="46"/>
                  </a:lnTo>
                  <a:lnTo>
                    <a:pt x="104" y="50"/>
                  </a:lnTo>
                  <a:lnTo>
                    <a:pt x="104" y="50"/>
                  </a:lnTo>
                  <a:lnTo>
                    <a:pt x="112" y="56"/>
                  </a:lnTo>
                  <a:lnTo>
                    <a:pt x="120" y="60"/>
                  </a:lnTo>
                  <a:lnTo>
                    <a:pt x="134" y="44"/>
                  </a:lnTo>
                  <a:lnTo>
                    <a:pt x="134" y="44"/>
                  </a:lnTo>
                  <a:lnTo>
                    <a:pt x="142" y="38"/>
                  </a:lnTo>
                  <a:lnTo>
                    <a:pt x="152" y="32"/>
                  </a:lnTo>
                  <a:lnTo>
                    <a:pt x="162" y="30"/>
                  </a:lnTo>
                  <a:lnTo>
                    <a:pt x="172" y="30"/>
                  </a:lnTo>
                  <a:lnTo>
                    <a:pt x="174" y="28"/>
                  </a:lnTo>
                  <a:lnTo>
                    <a:pt x="182" y="30"/>
                  </a:lnTo>
                  <a:lnTo>
                    <a:pt x="182" y="30"/>
                  </a:lnTo>
                  <a:lnTo>
                    <a:pt x="194" y="36"/>
                  </a:lnTo>
                  <a:lnTo>
                    <a:pt x="194" y="36"/>
                  </a:lnTo>
                  <a:lnTo>
                    <a:pt x="196" y="36"/>
                  </a:lnTo>
                  <a:lnTo>
                    <a:pt x="196" y="36"/>
                  </a:lnTo>
                  <a:lnTo>
                    <a:pt x="200" y="40"/>
                  </a:lnTo>
                  <a:lnTo>
                    <a:pt x="200" y="40"/>
                  </a:lnTo>
                  <a:lnTo>
                    <a:pt x="200" y="40"/>
                  </a:lnTo>
                  <a:lnTo>
                    <a:pt x="200" y="40"/>
                  </a:lnTo>
                  <a:lnTo>
                    <a:pt x="204" y="44"/>
                  </a:lnTo>
                  <a:lnTo>
                    <a:pt x="204" y="44"/>
                  </a:lnTo>
                  <a:lnTo>
                    <a:pt x="206" y="44"/>
                  </a:lnTo>
                  <a:lnTo>
                    <a:pt x="206" y="44"/>
                  </a:lnTo>
                  <a:lnTo>
                    <a:pt x="208" y="48"/>
                  </a:lnTo>
                  <a:lnTo>
                    <a:pt x="208" y="48"/>
                  </a:lnTo>
                  <a:lnTo>
                    <a:pt x="214" y="54"/>
                  </a:lnTo>
                  <a:lnTo>
                    <a:pt x="216" y="62"/>
                  </a:lnTo>
                  <a:lnTo>
                    <a:pt x="220" y="70"/>
                  </a:lnTo>
                  <a:lnTo>
                    <a:pt x="220" y="72"/>
                  </a:lnTo>
                  <a:lnTo>
                    <a:pt x="220" y="72"/>
                  </a:lnTo>
                  <a:lnTo>
                    <a:pt x="220" y="84"/>
                  </a:lnTo>
                  <a:lnTo>
                    <a:pt x="218" y="94"/>
                  </a:lnTo>
                  <a:lnTo>
                    <a:pt x="212" y="106"/>
                  </a:lnTo>
                  <a:lnTo>
                    <a:pt x="206" y="116"/>
                  </a:lnTo>
                  <a:lnTo>
                    <a:pt x="114" y="206"/>
                  </a:lnTo>
                  <a:lnTo>
                    <a:pt x="114" y="206"/>
                  </a:lnTo>
                  <a:lnTo>
                    <a:pt x="106" y="214"/>
                  </a:lnTo>
                  <a:lnTo>
                    <a:pt x="98" y="218"/>
                  </a:lnTo>
                  <a:lnTo>
                    <a:pt x="88" y="220"/>
                  </a:lnTo>
                  <a:lnTo>
                    <a:pt x="78" y="222"/>
                  </a:lnTo>
                  <a:lnTo>
                    <a:pt x="68" y="220"/>
                  </a:lnTo>
                  <a:lnTo>
                    <a:pt x="60" y="218"/>
                  </a:lnTo>
                  <a:lnTo>
                    <a:pt x="50" y="214"/>
                  </a:lnTo>
                  <a:lnTo>
                    <a:pt x="42" y="206"/>
                  </a:lnTo>
                  <a:lnTo>
                    <a:pt x="42" y="206"/>
                  </a:lnTo>
                  <a:lnTo>
                    <a:pt x="36" y="198"/>
                  </a:lnTo>
                  <a:lnTo>
                    <a:pt x="32" y="190"/>
                  </a:lnTo>
                  <a:lnTo>
                    <a:pt x="28" y="180"/>
                  </a:lnTo>
                  <a:lnTo>
                    <a:pt x="28" y="172"/>
                  </a:lnTo>
                  <a:lnTo>
                    <a:pt x="28" y="162"/>
                  </a:lnTo>
                  <a:lnTo>
                    <a:pt x="32" y="152"/>
                  </a:lnTo>
                  <a:lnTo>
                    <a:pt x="36" y="144"/>
                  </a:lnTo>
                  <a:lnTo>
                    <a:pt x="42" y="136"/>
                  </a:lnTo>
                  <a:lnTo>
                    <a:pt x="72" y="106"/>
                  </a:lnTo>
                  <a:lnTo>
                    <a:pt x="72" y="106"/>
                  </a:lnTo>
                  <a:lnTo>
                    <a:pt x="60" y="96"/>
                  </a:lnTo>
                  <a:lnTo>
                    <a:pt x="60" y="96"/>
                  </a:lnTo>
                  <a:lnTo>
                    <a:pt x="60" y="96"/>
                  </a:lnTo>
                  <a:lnTo>
                    <a:pt x="52" y="86"/>
                  </a:lnTo>
                  <a:lnTo>
                    <a:pt x="22" y="116"/>
                  </a:lnTo>
                  <a:lnTo>
                    <a:pt x="22" y="116"/>
                  </a:lnTo>
                  <a:lnTo>
                    <a:pt x="12" y="128"/>
                  </a:lnTo>
                  <a:lnTo>
                    <a:pt x="6" y="142"/>
                  </a:lnTo>
                  <a:lnTo>
                    <a:pt x="0" y="156"/>
                  </a:lnTo>
                  <a:lnTo>
                    <a:pt x="0" y="172"/>
                  </a:lnTo>
                  <a:lnTo>
                    <a:pt x="0" y="186"/>
                  </a:lnTo>
                  <a:lnTo>
                    <a:pt x="6" y="200"/>
                  </a:lnTo>
                  <a:lnTo>
                    <a:pt x="12" y="214"/>
                  </a:lnTo>
                  <a:lnTo>
                    <a:pt x="22" y="226"/>
                  </a:lnTo>
                  <a:lnTo>
                    <a:pt x="22" y="226"/>
                  </a:lnTo>
                  <a:lnTo>
                    <a:pt x="34" y="236"/>
                  </a:lnTo>
                  <a:lnTo>
                    <a:pt x="48" y="244"/>
                  </a:lnTo>
                  <a:lnTo>
                    <a:pt x="64" y="248"/>
                  </a:lnTo>
                  <a:lnTo>
                    <a:pt x="78" y="250"/>
                  </a:lnTo>
                  <a:lnTo>
                    <a:pt x="94" y="248"/>
                  </a:lnTo>
                  <a:lnTo>
                    <a:pt x="108" y="244"/>
                  </a:lnTo>
                  <a:lnTo>
                    <a:pt x="122" y="236"/>
                  </a:lnTo>
                  <a:lnTo>
                    <a:pt x="134" y="226"/>
                  </a:lnTo>
                  <a:lnTo>
                    <a:pt x="226" y="136"/>
                  </a:lnTo>
                  <a:lnTo>
                    <a:pt x="226" y="136"/>
                  </a:lnTo>
                  <a:lnTo>
                    <a:pt x="234" y="124"/>
                  </a:lnTo>
                  <a:lnTo>
                    <a:pt x="242" y="112"/>
                  </a:lnTo>
                  <a:lnTo>
                    <a:pt x="246" y="98"/>
                  </a:lnTo>
                  <a:lnTo>
                    <a:pt x="248" y="84"/>
                  </a:lnTo>
                  <a:lnTo>
                    <a:pt x="248" y="70"/>
                  </a:lnTo>
                  <a:lnTo>
                    <a:pt x="246" y="58"/>
                  </a:lnTo>
                  <a:lnTo>
                    <a:pt x="240" y="44"/>
                  </a:lnTo>
                  <a:lnTo>
                    <a:pt x="232" y="32"/>
                  </a:lnTo>
                  <a:lnTo>
                    <a:pt x="232" y="32"/>
                  </a:lnTo>
                  <a:close/>
                </a:path>
              </a:pathLst>
            </a:custGeom>
            <a:grpFill/>
            <a:ln w="12700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grpSp>
        <p:nvGrpSpPr>
          <p:cNvPr id="70" name="그룹 69"/>
          <p:cNvGrpSpPr/>
          <p:nvPr/>
        </p:nvGrpSpPr>
        <p:grpSpPr>
          <a:xfrm>
            <a:off x="46419" y="4710747"/>
            <a:ext cx="6853707" cy="1115000"/>
            <a:chOff x="46419" y="185509"/>
            <a:chExt cx="6853707" cy="1115000"/>
          </a:xfrm>
        </p:grpSpPr>
        <p:sp>
          <p:nvSpPr>
            <p:cNvPr id="72" name="직사각형 71"/>
            <p:cNvSpPr/>
            <p:nvPr/>
          </p:nvSpPr>
          <p:spPr>
            <a:xfrm>
              <a:off x="353918" y="185509"/>
              <a:ext cx="6408832" cy="864000"/>
            </a:xfrm>
            <a:prstGeom prst="rect">
              <a:avLst/>
            </a:prstGeom>
            <a:solidFill>
              <a:srgbClr val="BF7771"/>
            </a:solidFill>
            <a:ln>
              <a:solidFill>
                <a:srgbClr val="BF777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직사각형 72"/>
            <p:cNvSpPr/>
            <p:nvPr/>
          </p:nvSpPr>
          <p:spPr>
            <a:xfrm>
              <a:off x="2275519" y="258024"/>
              <a:ext cx="4382456" cy="7168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688381" y="427028"/>
              <a:ext cx="138852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dirty="0" smtClean="0">
                  <a:solidFill>
                    <a:schemeClr val="bg1"/>
                  </a:solidFill>
                  <a:latin typeface="나눔바른고딕" panose="020B0603020101020101" pitchFamily="50" charset="-127"/>
                  <a:ea typeface="나눔바른고딕" panose="020B0603020101020101" pitchFamily="50" charset="-127"/>
                </a:rPr>
                <a:t>고난도 문제</a:t>
              </a:r>
              <a:endParaRPr lang="ko-KR" altLang="en-US" sz="20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endParaRPr>
            </a:p>
          </p:txBody>
        </p:sp>
        <p:grpSp>
          <p:nvGrpSpPr>
            <p:cNvPr id="75" name="그룹 74"/>
            <p:cNvGrpSpPr>
              <a:grpSpLocks noChangeAspect="1"/>
            </p:cNvGrpSpPr>
            <p:nvPr/>
          </p:nvGrpSpPr>
          <p:grpSpPr>
            <a:xfrm>
              <a:off x="46419" y="225077"/>
              <a:ext cx="674938" cy="468000"/>
              <a:chOff x="1068519" y="2890159"/>
              <a:chExt cx="575269" cy="398890"/>
            </a:xfrm>
          </p:grpSpPr>
          <p:sp>
            <p:nvSpPr>
              <p:cNvPr id="81" name="갈매기형 수장 80"/>
              <p:cNvSpPr/>
              <p:nvPr/>
            </p:nvSpPr>
            <p:spPr>
              <a:xfrm>
                <a:off x="1068519" y="3056896"/>
                <a:ext cx="405981" cy="232153"/>
              </a:xfrm>
              <a:prstGeom prst="chevron">
                <a:avLst/>
              </a:prstGeom>
              <a:solidFill>
                <a:srgbClr val="BF7771"/>
              </a:solidFill>
              <a:ln>
                <a:solidFill>
                  <a:srgbClr val="BF777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2" name="오각형 81"/>
              <p:cNvSpPr/>
              <p:nvPr/>
            </p:nvSpPr>
            <p:spPr>
              <a:xfrm>
                <a:off x="1215216" y="2890159"/>
                <a:ext cx="428572" cy="274794"/>
              </a:xfrm>
              <a:prstGeom prst="homePlate">
                <a:avLst/>
              </a:prstGeom>
              <a:solidFill>
                <a:srgbClr val="E7B8B7"/>
              </a:solidFill>
              <a:ln>
                <a:solidFill>
                  <a:srgbClr val="E7B8B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3" name="이등변 삼각형 82"/>
              <p:cNvSpPr/>
              <p:nvPr/>
            </p:nvSpPr>
            <p:spPr>
              <a:xfrm rot="10800000">
                <a:off x="1220399" y="3178800"/>
                <a:ext cx="102319" cy="108000"/>
              </a:xfrm>
              <a:prstGeom prst="triangle">
                <a:avLst>
                  <a:gd name="adj" fmla="val 0"/>
                </a:avLst>
              </a:prstGeom>
              <a:solidFill>
                <a:srgbClr val="884240"/>
              </a:solidFill>
              <a:ln>
                <a:solidFill>
                  <a:srgbClr val="88424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76" name="TextBox 75"/>
            <p:cNvSpPr txBox="1"/>
            <p:nvPr/>
          </p:nvSpPr>
          <p:spPr>
            <a:xfrm>
              <a:off x="2438616" y="267837"/>
              <a:ext cx="1643399" cy="696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1050" dirty="0" smtClean="0"/>
                <a:t>1. </a:t>
              </a:r>
              <a:r>
                <a:rPr lang="ko-KR" altLang="en-US" sz="1050" dirty="0" smtClean="0"/>
                <a:t>문학의 </a:t>
              </a:r>
              <a:r>
                <a:rPr lang="ko-KR" altLang="en-US" sz="1050" dirty="0" err="1" smtClean="0"/>
                <a:t>어쩌구</a:t>
              </a:r>
              <a:r>
                <a:rPr lang="ko-KR" altLang="en-US" sz="1050" dirty="0" smtClean="0"/>
                <a:t> </a:t>
              </a:r>
              <a:r>
                <a:rPr lang="ko-KR" altLang="en-US" sz="1050" dirty="0" err="1" smtClean="0"/>
                <a:t>저쩌구</a:t>
              </a:r>
              <a:endParaRPr lang="en-US" altLang="ko-KR" sz="1050" dirty="0" smtClean="0"/>
            </a:p>
            <a:p>
              <a:pPr>
                <a:lnSpc>
                  <a:spcPct val="150000"/>
                </a:lnSpc>
              </a:pPr>
              <a:r>
                <a:rPr lang="en-US" altLang="ko-KR" dirty="0" smtClean="0"/>
                <a:t>(1) </a:t>
              </a:r>
              <a:r>
                <a:rPr lang="ko-KR" altLang="en-US" dirty="0" smtClean="0"/>
                <a:t>첫사랑</a:t>
              </a:r>
              <a:endParaRPr lang="ko-KR" altLang="en-US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4710103" y="1046593"/>
              <a:ext cx="219002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050" dirty="0" smtClean="0"/>
                <a:t>이름                        </a:t>
              </a:r>
              <a:r>
                <a:rPr lang="en-US" altLang="ko-KR" sz="1050" dirty="0" smtClean="0"/>
                <a:t>|        </a:t>
              </a:r>
              <a:r>
                <a:rPr lang="ko-KR" altLang="en-US" sz="1050" dirty="0" smtClean="0"/>
                <a:t>반 </a:t>
              </a:r>
              <a:r>
                <a:rPr lang="en-US" altLang="ko-KR" sz="1050" dirty="0" smtClean="0"/>
                <a:t>|        </a:t>
              </a:r>
              <a:r>
                <a:rPr lang="ko-KR" altLang="en-US" sz="1050" dirty="0" smtClean="0"/>
                <a:t>번 </a:t>
              </a:r>
              <a:r>
                <a:rPr lang="en-US" altLang="ko-KR" sz="1050" dirty="0" smtClean="0"/>
                <a:t>|</a:t>
              </a:r>
              <a:endParaRPr lang="ko-KR" altLang="en-US" sz="1050" dirty="0"/>
            </a:p>
          </p:txBody>
        </p:sp>
      </p:grpSp>
      <p:grpSp>
        <p:nvGrpSpPr>
          <p:cNvPr id="94" name="그룹 93"/>
          <p:cNvGrpSpPr/>
          <p:nvPr/>
        </p:nvGrpSpPr>
        <p:grpSpPr>
          <a:xfrm>
            <a:off x="4003328" y="3965327"/>
            <a:ext cx="2807313" cy="641629"/>
            <a:chOff x="46419" y="185509"/>
            <a:chExt cx="2807313" cy="641629"/>
          </a:xfrm>
        </p:grpSpPr>
        <p:sp>
          <p:nvSpPr>
            <p:cNvPr id="95" name="직사각형 94"/>
            <p:cNvSpPr/>
            <p:nvPr/>
          </p:nvSpPr>
          <p:spPr>
            <a:xfrm>
              <a:off x="353918" y="185509"/>
              <a:ext cx="2499814" cy="641629"/>
            </a:xfrm>
            <a:prstGeom prst="rect">
              <a:avLst/>
            </a:prstGeom>
            <a:solidFill>
              <a:srgbClr val="BF7771"/>
            </a:solidFill>
            <a:ln>
              <a:solidFill>
                <a:srgbClr val="BF777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1028856" y="347426"/>
              <a:ext cx="13516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300" dirty="0" smtClean="0">
                  <a:solidFill>
                    <a:schemeClr val="bg1"/>
                  </a:solidFill>
                  <a:latin typeface="나눔바른고딕" panose="020B0603020101020101" pitchFamily="50" charset="-127"/>
                  <a:ea typeface="나눔바른고딕" panose="020B0603020101020101" pitchFamily="50" charset="-127"/>
                </a:rPr>
                <a:t>정답 확인</a:t>
              </a:r>
              <a:endParaRPr lang="ko-KR" altLang="en-US" sz="2000" b="1" spc="300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endParaRPr>
            </a:p>
          </p:txBody>
        </p:sp>
        <p:grpSp>
          <p:nvGrpSpPr>
            <p:cNvPr id="97" name="그룹 96"/>
            <p:cNvGrpSpPr>
              <a:grpSpLocks noChangeAspect="1"/>
            </p:cNvGrpSpPr>
            <p:nvPr/>
          </p:nvGrpSpPr>
          <p:grpSpPr>
            <a:xfrm>
              <a:off x="46419" y="225077"/>
              <a:ext cx="674938" cy="468000"/>
              <a:chOff x="1068519" y="2890159"/>
              <a:chExt cx="575269" cy="398890"/>
            </a:xfrm>
          </p:grpSpPr>
          <p:sp>
            <p:nvSpPr>
              <p:cNvPr id="98" name="갈매기형 수장 97"/>
              <p:cNvSpPr/>
              <p:nvPr/>
            </p:nvSpPr>
            <p:spPr>
              <a:xfrm>
                <a:off x="1068519" y="3056896"/>
                <a:ext cx="405981" cy="232153"/>
              </a:xfrm>
              <a:prstGeom prst="chevron">
                <a:avLst/>
              </a:prstGeom>
              <a:solidFill>
                <a:srgbClr val="BF7771"/>
              </a:solidFill>
              <a:ln>
                <a:solidFill>
                  <a:srgbClr val="BF777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9" name="오각형 98"/>
              <p:cNvSpPr/>
              <p:nvPr/>
            </p:nvSpPr>
            <p:spPr>
              <a:xfrm>
                <a:off x="1215216" y="2890159"/>
                <a:ext cx="428572" cy="274794"/>
              </a:xfrm>
              <a:prstGeom prst="homePlate">
                <a:avLst/>
              </a:prstGeom>
              <a:solidFill>
                <a:srgbClr val="E7B8B7"/>
              </a:solidFill>
              <a:ln>
                <a:solidFill>
                  <a:srgbClr val="E7B8B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0" name="이등변 삼각형 99"/>
              <p:cNvSpPr/>
              <p:nvPr/>
            </p:nvSpPr>
            <p:spPr>
              <a:xfrm rot="10800000">
                <a:off x="1220399" y="3178800"/>
                <a:ext cx="102319" cy="108000"/>
              </a:xfrm>
              <a:prstGeom prst="triangle">
                <a:avLst>
                  <a:gd name="adj" fmla="val 0"/>
                </a:avLst>
              </a:prstGeom>
              <a:solidFill>
                <a:srgbClr val="884240"/>
              </a:solidFill>
              <a:ln>
                <a:solidFill>
                  <a:srgbClr val="88424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70290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189017" y="1174225"/>
            <a:ext cx="6374168" cy="574413"/>
            <a:chOff x="141832" y="2403565"/>
            <a:chExt cx="6374168" cy="574413"/>
          </a:xfrm>
        </p:grpSpPr>
        <p:sp>
          <p:nvSpPr>
            <p:cNvPr id="5" name="모서리가 둥근 직사각형 4"/>
            <p:cNvSpPr/>
            <p:nvPr/>
          </p:nvSpPr>
          <p:spPr>
            <a:xfrm>
              <a:off x="141832" y="2403565"/>
              <a:ext cx="1643425" cy="574413"/>
            </a:xfrm>
            <a:prstGeom prst="roundRect">
              <a:avLst/>
            </a:prstGeom>
            <a:solidFill>
              <a:srgbClr val="68A042"/>
            </a:solidFill>
            <a:ln>
              <a:solidFill>
                <a:srgbClr val="68A0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모서리가 둥근 직사각형 5"/>
            <p:cNvSpPr/>
            <p:nvPr/>
          </p:nvSpPr>
          <p:spPr>
            <a:xfrm>
              <a:off x="1836000" y="2403565"/>
              <a:ext cx="4680000" cy="5744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7" name="그룹 6"/>
            <p:cNvGrpSpPr>
              <a:grpSpLocks noChangeAspect="1"/>
            </p:cNvGrpSpPr>
            <p:nvPr/>
          </p:nvGrpSpPr>
          <p:grpSpPr>
            <a:xfrm rot="21254025">
              <a:off x="180000" y="2531221"/>
              <a:ext cx="394859" cy="319101"/>
              <a:chOff x="7460612" y="6171881"/>
              <a:chExt cx="519541" cy="419862"/>
            </a:xfrm>
            <a:solidFill>
              <a:schemeClr val="bg1"/>
            </a:solidFill>
          </p:grpSpPr>
          <p:sp>
            <p:nvSpPr>
              <p:cNvPr id="9" name="Freeform 1846"/>
              <p:cNvSpPr>
                <a:spLocks/>
              </p:cNvSpPr>
              <p:nvPr/>
            </p:nvSpPr>
            <p:spPr bwMode="auto">
              <a:xfrm>
                <a:off x="7460612" y="6171881"/>
                <a:ext cx="410800" cy="419862"/>
              </a:xfrm>
              <a:custGeom>
                <a:avLst/>
                <a:gdLst>
                  <a:gd name="T0" fmla="*/ 246 w 272"/>
                  <a:gd name="T1" fmla="*/ 240 h 278"/>
                  <a:gd name="T2" fmla="*/ 244 w 272"/>
                  <a:gd name="T3" fmla="*/ 244 h 278"/>
                  <a:gd name="T4" fmla="*/ 238 w 272"/>
                  <a:gd name="T5" fmla="*/ 252 h 278"/>
                  <a:gd name="T6" fmla="*/ 70 w 272"/>
                  <a:gd name="T7" fmla="*/ 252 h 278"/>
                  <a:gd name="T8" fmla="*/ 66 w 272"/>
                  <a:gd name="T9" fmla="*/ 252 h 278"/>
                  <a:gd name="T10" fmla="*/ 60 w 272"/>
                  <a:gd name="T11" fmla="*/ 244 h 278"/>
                  <a:gd name="T12" fmla="*/ 58 w 272"/>
                  <a:gd name="T13" fmla="*/ 38 h 278"/>
                  <a:gd name="T14" fmla="*/ 60 w 272"/>
                  <a:gd name="T15" fmla="*/ 34 h 278"/>
                  <a:gd name="T16" fmla="*/ 66 w 272"/>
                  <a:gd name="T17" fmla="*/ 28 h 278"/>
                  <a:gd name="T18" fmla="*/ 234 w 272"/>
                  <a:gd name="T19" fmla="*/ 26 h 278"/>
                  <a:gd name="T20" fmla="*/ 238 w 272"/>
                  <a:gd name="T21" fmla="*/ 28 h 278"/>
                  <a:gd name="T22" fmla="*/ 244 w 272"/>
                  <a:gd name="T23" fmla="*/ 34 h 278"/>
                  <a:gd name="T24" fmla="*/ 246 w 272"/>
                  <a:gd name="T25" fmla="*/ 112 h 278"/>
                  <a:gd name="T26" fmla="*/ 272 w 272"/>
                  <a:gd name="T27" fmla="*/ 38 h 278"/>
                  <a:gd name="T28" fmla="*/ 270 w 272"/>
                  <a:gd name="T29" fmla="*/ 30 h 278"/>
                  <a:gd name="T30" fmla="*/ 266 w 272"/>
                  <a:gd name="T31" fmla="*/ 16 h 278"/>
                  <a:gd name="T32" fmla="*/ 254 w 272"/>
                  <a:gd name="T33" fmla="*/ 6 h 278"/>
                  <a:gd name="T34" fmla="*/ 240 w 272"/>
                  <a:gd name="T35" fmla="*/ 0 h 278"/>
                  <a:gd name="T36" fmla="*/ 70 w 272"/>
                  <a:gd name="T37" fmla="*/ 0 h 278"/>
                  <a:gd name="T38" fmla="*/ 64 w 272"/>
                  <a:gd name="T39" fmla="*/ 0 h 278"/>
                  <a:gd name="T40" fmla="*/ 50 w 272"/>
                  <a:gd name="T41" fmla="*/ 6 h 278"/>
                  <a:gd name="T42" fmla="*/ 38 w 272"/>
                  <a:gd name="T43" fmla="*/ 16 h 278"/>
                  <a:gd name="T44" fmla="*/ 34 w 272"/>
                  <a:gd name="T45" fmla="*/ 30 h 278"/>
                  <a:gd name="T46" fmla="*/ 32 w 272"/>
                  <a:gd name="T47" fmla="*/ 56 h 278"/>
                  <a:gd name="T48" fmla="*/ 12 w 272"/>
                  <a:gd name="T49" fmla="*/ 56 h 278"/>
                  <a:gd name="T50" fmla="*/ 4 w 272"/>
                  <a:gd name="T51" fmla="*/ 60 h 278"/>
                  <a:gd name="T52" fmla="*/ 0 w 272"/>
                  <a:gd name="T53" fmla="*/ 68 h 278"/>
                  <a:gd name="T54" fmla="*/ 0 w 272"/>
                  <a:gd name="T55" fmla="*/ 74 h 278"/>
                  <a:gd name="T56" fmla="*/ 8 w 272"/>
                  <a:gd name="T57" fmla="*/ 80 h 278"/>
                  <a:gd name="T58" fmla="*/ 32 w 272"/>
                  <a:gd name="T59" fmla="*/ 82 h 278"/>
                  <a:gd name="T60" fmla="*/ 12 w 272"/>
                  <a:gd name="T61" fmla="*/ 128 h 278"/>
                  <a:gd name="T62" fmla="*/ 8 w 272"/>
                  <a:gd name="T63" fmla="*/ 128 h 278"/>
                  <a:gd name="T64" fmla="*/ 0 w 272"/>
                  <a:gd name="T65" fmla="*/ 136 h 278"/>
                  <a:gd name="T66" fmla="*/ 0 w 272"/>
                  <a:gd name="T67" fmla="*/ 140 h 278"/>
                  <a:gd name="T68" fmla="*/ 4 w 272"/>
                  <a:gd name="T69" fmla="*/ 150 h 278"/>
                  <a:gd name="T70" fmla="*/ 12 w 272"/>
                  <a:gd name="T71" fmla="*/ 154 h 278"/>
                  <a:gd name="T72" fmla="*/ 32 w 272"/>
                  <a:gd name="T73" fmla="*/ 204 h 278"/>
                  <a:gd name="T74" fmla="*/ 12 w 272"/>
                  <a:gd name="T75" fmla="*/ 204 h 278"/>
                  <a:gd name="T76" fmla="*/ 4 w 272"/>
                  <a:gd name="T77" fmla="*/ 208 h 278"/>
                  <a:gd name="T78" fmla="*/ 0 w 272"/>
                  <a:gd name="T79" fmla="*/ 218 h 278"/>
                  <a:gd name="T80" fmla="*/ 0 w 272"/>
                  <a:gd name="T81" fmla="*/ 222 h 278"/>
                  <a:gd name="T82" fmla="*/ 8 w 272"/>
                  <a:gd name="T83" fmla="*/ 230 h 278"/>
                  <a:gd name="T84" fmla="*/ 32 w 272"/>
                  <a:gd name="T85" fmla="*/ 232 h 278"/>
                  <a:gd name="T86" fmla="*/ 32 w 272"/>
                  <a:gd name="T87" fmla="*/ 240 h 278"/>
                  <a:gd name="T88" fmla="*/ 36 w 272"/>
                  <a:gd name="T89" fmla="*/ 256 h 278"/>
                  <a:gd name="T90" fmla="*/ 44 w 272"/>
                  <a:gd name="T91" fmla="*/ 268 h 278"/>
                  <a:gd name="T92" fmla="*/ 56 w 272"/>
                  <a:gd name="T93" fmla="*/ 276 h 278"/>
                  <a:gd name="T94" fmla="*/ 70 w 272"/>
                  <a:gd name="T95" fmla="*/ 278 h 278"/>
                  <a:gd name="T96" fmla="*/ 234 w 272"/>
                  <a:gd name="T97" fmla="*/ 278 h 278"/>
                  <a:gd name="T98" fmla="*/ 248 w 272"/>
                  <a:gd name="T99" fmla="*/ 276 h 278"/>
                  <a:gd name="T100" fmla="*/ 260 w 272"/>
                  <a:gd name="T101" fmla="*/ 268 h 278"/>
                  <a:gd name="T102" fmla="*/ 268 w 272"/>
                  <a:gd name="T103" fmla="*/ 256 h 278"/>
                  <a:gd name="T104" fmla="*/ 272 w 272"/>
                  <a:gd name="T105" fmla="*/ 240 h 278"/>
                  <a:gd name="T106" fmla="*/ 262 w 272"/>
                  <a:gd name="T107" fmla="*/ 226 h 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272" h="278">
                    <a:moveTo>
                      <a:pt x="246" y="232"/>
                    </a:moveTo>
                    <a:lnTo>
                      <a:pt x="246" y="240"/>
                    </a:lnTo>
                    <a:lnTo>
                      <a:pt x="246" y="240"/>
                    </a:lnTo>
                    <a:lnTo>
                      <a:pt x="244" y="244"/>
                    </a:lnTo>
                    <a:lnTo>
                      <a:pt x="242" y="248"/>
                    </a:lnTo>
                    <a:lnTo>
                      <a:pt x="238" y="252"/>
                    </a:lnTo>
                    <a:lnTo>
                      <a:pt x="234" y="252"/>
                    </a:lnTo>
                    <a:lnTo>
                      <a:pt x="70" y="252"/>
                    </a:lnTo>
                    <a:lnTo>
                      <a:pt x="70" y="252"/>
                    </a:lnTo>
                    <a:lnTo>
                      <a:pt x="66" y="252"/>
                    </a:lnTo>
                    <a:lnTo>
                      <a:pt x="62" y="248"/>
                    </a:lnTo>
                    <a:lnTo>
                      <a:pt x="60" y="244"/>
                    </a:lnTo>
                    <a:lnTo>
                      <a:pt x="58" y="240"/>
                    </a:lnTo>
                    <a:lnTo>
                      <a:pt x="58" y="38"/>
                    </a:lnTo>
                    <a:lnTo>
                      <a:pt x="58" y="38"/>
                    </a:lnTo>
                    <a:lnTo>
                      <a:pt x="60" y="34"/>
                    </a:lnTo>
                    <a:lnTo>
                      <a:pt x="62" y="30"/>
                    </a:lnTo>
                    <a:lnTo>
                      <a:pt x="66" y="28"/>
                    </a:lnTo>
                    <a:lnTo>
                      <a:pt x="70" y="26"/>
                    </a:lnTo>
                    <a:lnTo>
                      <a:pt x="234" y="26"/>
                    </a:lnTo>
                    <a:lnTo>
                      <a:pt x="234" y="26"/>
                    </a:lnTo>
                    <a:lnTo>
                      <a:pt x="238" y="28"/>
                    </a:lnTo>
                    <a:lnTo>
                      <a:pt x="242" y="30"/>
                    </a:lnTo>
                    <a:lnTo>
                      <a:pt x="244" y="34"/>
                    </a:lnTo>
                    <a:lnTo>
                      <a:pt x="246" y="38"/>
                    </a:lnTo>
                    <a:lnTo>
                      <a:pt x="246" y="112"/>
                    </a:lnTo>
                    <a:lnTo>
                      <a:pt x="272" y="86"/>
                    </a:lnTo>
                    <a:lnTo>
                      <a:pt x="272" y="38"/>
                    </a:lnTo>
                    <a:lnTo>
                      <a:pt x="272" y="38"/>
                    </a:lnTo>
                    <a:lnTo>
                      <a:pt x="270" y="30"/>
                    </a:lnTo>
                    <a:lnTo>
                      <a:pt x="268" y="24"/>
                    </a:lnTo>
                    <a:lnTo>
                      <a:pt x="266" y="16"/>
                    </a:lnTo>
                    <a:lnTo>
                      <a:pt x="260" y="12"/>
                    </a:lnTo>
                    <a:lnTo>
                      <a:pt x="254" y="6"/>
                    </a:lnTo>
                    <a:lnTo>
                      <a:pt x="248" y="2"/>
                    </a:lnTo>
                    <a:lnTo>
                      <a:pt x="240" y="0"/>
                    </a:lnTo>
                    <a:lnTo>
                      <a:pt x="234" y="0"/>
                    </a:lnTo>
                    <a:lnTo>
                      <a:pt x="70" y="0"/>
                    </a:lnTo>
                    <a:lnTo>
                      <a:pt x="70" y="0"/>
                    </a:lnTo>
                    <a:lnTo>
                      <a:pt x="64" y="0"/>
                    </a:lnTo>
                    <a:lnTo>
                      <a:pt x="56" y="2"/>
                    </a:lnTo>
                    <a:lnTo>
                      <a:pt x="50" y="6"/>
                    </a:lnTo>
                    <a:lnTo>
                      <a:pt x="44" y="12"/>
                    </a:lnTo>
                    <a:lnTo>
                      <a:pt x="38" y="16"/>
                    </a:lnTo>
                    <a:lnTo>
                      <a:pt x="36" y="24"/>
                    </a:lnTo>
                    <a:lnTo>
                      <a:pt x="34" y="30"/>
                    </a:lnTo>
                    <a:lnTo>
                      <a:pt x="32" y="38"/>
                    </a:lnTo>
                    <a:lnTo>
                      <a:pt x="32" y="56"/>
                    </a:lnTo>
                    <a:lnTo>
                      <a:pt x="12" y="56"/>
                    </a:lnTo>
                    <a:lnTo>
                      <a:pt x="12" y="56"/>
                    </a:lnTo>
                    <a:lnTo>
                      <a:pt x="8" y="56"/>
                    </a:lnTo>
                    <a:lnTo>
                      <a:pt x="4" y="60"/>
                    </a:lnTo>
                    <a:lnTo>
                      <a:pt x="0" y="64"/>
                    </a:lnTo>
                    <a:lnTo>
                      <a:pt x="0" y="68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4" y="78"/>
                    </a:lnTo>
                    <a:lnTo>
                      <a:pt x="8" y="80"/>
                    </a:lnTo>
                    <a:lnTo>
                      <a:pt x="12" y="82"/>
                    </a:lnTo>
                    <a:lnTo>
                      <a:pt x="32" y="82"/>
                    </a:lnTo>
                    <a:lnTo>
                      <a:pt x="32" y="128"/>
                    </a:lnTo>
                    <a:lnTo>
                      <a:pt x="12" y="128"/>
                    </a:lnTo>
                    <a:lnTo>
                      <a:pt x="12" y="128"/>
                    </a:lnTo>
                    <a:lnTo>
                      <a:pt x="8" y="128"/>
                    </a:lnTo>
                    <a:lnTo>
                      <a:pt x="4" y="132"/>
                    </a:lnTo>
                    <a:lnTo>
                      <a:pt x="0" y="136"/>
                    </a:lnTo>
                    <a:lnTo>
                      <a:pt x="0" y="140"/>
                    </a:lnTo>
                    <a:lnTo>
                      <a:pt x="0" y="140"/>
                    </a:lnTo>
                    <a:lnTo>
                      <a:pt x="0" y="146"/>
                    </a:lnTo>
                    <a:lnTo>
                      <a:pt x="4" y="150"/>
                    </a:lnTo>
                    <a:lnTo>
                      <a:pt x="8" y="152"/>
                    </a:lnTo>
                    <a:lnTo>
                      <a:pt x="12" y="154"/>
                    </a:lnTo>
                    <a:lnTo>
                      <a:pt x="32" y="154"/>
                    </a:lnTo>
                    <a:lnTo>
                      <a:pt x="32" y="204"/>
                    </a:lnTo>
                    <a:lnTo>
                      <a:pt x="12" y="204"/>
                    </a:lnTo>
                    <a:lnTo>
                      <a:pt x="12" y="204"/>
                    </a:lnTo>
                    <a:lnTo>
                      <a:pt x="8" y="206"/>
                    </a:lnTo>
                    <a:lnTo>
                      <a:pt x="4" y="208"/>
                    </a:lnTo>
                    <a:lnTo>
                      <a:pt x="0" y="212"/>
                    </a:lnTo>
                    <a:lnTo>
                      <a:pt x="0" y="218"/>
                    </a:lnTo>
                    <a:lnTo>
                      <a:pt x="0" y="218"/>
                    </a:lnTo>
                    <a:lnTo>
                      <a:pt x="0" y="222"/>
                    </a:lnTo>
                    <a:lnTo>
                      <a:pt x="4" y="228"/>
                    </a:lnTo>
                    <a:lnTo>
                      <a:pt x="8" y="230"/>
                    </a:lnTo>
                    <a:lnTo>
                      <a:pt x="12" y="232"/>
                    </a:lnTo>
                    <a:lnTo>
                      <a:pt x="32" y="232"/>
                    </a:lnTo>
                    <a:lnTo>
                      <a:pt x="32" y="240"/>
                    </a:lnTo>
                    <a:lnTo>
                      <a:pt x="32" y="240"/>
                    </a:lnTo>
                    <a:lnTo>
                      <a:pt x="34" y="248"/>
                    </a:lnTo>
                    <a:lnTo>
                      <a:pt x="36" y="256"/>
                    </a:lnTo>
                    <a:lnTo>
                      <a:pt x="38" y="262"/>
                    </a:lnTo>
                    <a:lnTo>
                      <a:pt x="44" y="268"/>
                    </a:lnTo>
                    <a:lnTo>
                      <a:pt x="50" y="272"/>
                    </a:lnTo>
                    <a:lnTo>
                      <a:pt x="56" y="276"/>
                    </a:lnTo>
                    <a:lnTo>
                      <a:pt x="64" y="278"/>
                    </a:lnTo>
                    <a:lnTo>
                      <a:pt x="70" y="278"/>
                    </a:lnTo>
                    <a:lnTo>
                      <a:pt x="234" y="278"/>
                    </a:lnTo>
                    <a:lnTo>
                      <a:pt x="234" y="278"/>
                    </a:lnTo>
                    <a:lnTo>
                      <a:pt x="240" y="278"/>
                    </a:lnTo>
                    <a:lnTo>
                      <a:pt x="248" y="276"/>
                    </a:lnTo>
                    <a:lnTo>
                      <a:pt x="254" y="272"/>
                    </a:lnTo>
                    <a:lnTo>
                      <a:pt x="260" y="268"/>
                    </a:lnTo>
                    <a:lnTo>
                      <a:pt x="266" y="262"/>
                    </a:lnTo>
                    <a:lnTo>
                      <a:pt x="268" y="256"/>
                    </a:lnTo>
                    <a:lnTo>
                      <a:pt x="270" y="248"/>
                    </a:lnTo>
                    <a:lnTo>
                      <a:pt x="272" y="240"/>
                    </a:lnTo>
                    <a:lnTo>
                      <a:pt x="272" y="214"/>
                    </a:lnTo>
                    <a:lnTo>
                      <a:pt x="262" y="226"/>
                    </a:lnTo>
                    <a:lnTo>
                      <a:pt x="246" y="2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0" name="Freeform 1847"/>
              <p:cNvSpPr>
                <a:spLocks/>
              </p:cNvSpPr>
              <p:nvPr/>
            </p:nvSpPr>
            <p:spPr bwMode="auto">
              <a:xfrm>
                <a:off x="7889535" y="6280622"/>
                <a:ext cx="90618" cy="84577"/>
              </a:xfrm>
              <a:custGeom>
                <a:avLst/>
                <a:gdLst>
                  <a:gd name="T0" fmla="*/ 32 w 60"/>
                  <a:gd name="T1" fmla="*/ 4 h 56"/>
                  <a:gd name="T2" fmla="*/ 32 w 60"/>
                  <a:gd name="T3" fmla="*/ 4 h 56"/>
                  <a:gd name="T4" fmla="*/ 26 w 60"/>
                  <a:gd name="T5" fmla="*/ 0 h 56"/>
                  <a:gd name="T6" fmla="*/ 22 w 60"/>
                  <a:gd name="T7" fmla="*/ 0 h 56"/>
                  <a:gd name="T8" fmla="*/ 16 w 60"/>
                  <a:gd name="T9" fmla="*/ 2 h 56"/>
                  <a:gd name="T10" fmla="*/ 12 w 60"/>
                  <a:gd name="T11" fmla="*/ 6 h 56"/>
                  <a:gd name="T12" fmla="*/ 0 w 60"/>
                  <a:gd name="T13" fmla="*/ 18 h 56"/>
                  <a:gd name="T14" fmla="*/ 44 w 60"/>
                  <a:gd name="T15" fmla="*/ 56 h 56"/>
                  <a:gd name="T16" fmla="*/ 56 w 60"/>
                  <a:gd name="T17" fmla="*/ 44 h 56"/>
                  <a:gd name="T18" fmla="*/ 56 w 60"/>
                  <a:gd name="T19" fmla="*/ 44 h 56"/>
                  <a:gd name="T20" fmla="*/ 58 w 60"/>
                  <a:gd name="T21" fmla="*/ 38 h 56"/>
                  <a:gd name="T22" fmla="*/ 60 w 60"/>
                  <a:gd name="T23" fmla="*/ 34 h 56"/>
                  <a:gd name="T24" fmla="*/ 58 w 60"/>
                  <a:gd name="T25" fmla="*/ 28 h 56"/>
                  <a:gd name="T26" fmla="*/ 54 w 60"/>
                  <a:gd name="T27" fmla="*/ 24 h 56"/>
                  <a:gd name="T28" fmla="*/ 32 w 60"/>
                  <a:gd name="T29" fmla="*/ 4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0" h="56">
                    <a:moveTo>
                      <a:pt x="32" y="4"/>
                    </a:moveTo>
                    <a:lnTo>
                      <a:pt x="32" y="4"/>
                    </a:lnTo>
                    <a:lnTo>
                      <a:pt x="26" y="0"/>
                    </a:lnTo>
                    <a:lnTo>
                      <a:pt x="22" y="0"/>
                    </a:lnTo>
                    <a:lnTo>
                      <a:pt x="16" y="2"/>
                    </a:lnTo>
                    <a:lnTo>
                      <a:pt x="12" y="6"/>
                    </a:lnTo>
                    <a:lnTo>
                      <a:pt x="0" y="18"/>
                    </a:lnTo>
                    <a:lnTo>
                      <a:pt x="44" y="56"/>
                    </a:lnTo>
                    <a:lnTo>
                      <a:pt x="56" y="44"/>
                    </a:lnTo>
                    <a:lnTo>
                      <a:pt x="56" y="44"/>
                    </a:lnTo>
                    <a:lnTo>
                      <a:pt x="58" y="38"/>
                    </a:lnTo>
                    <a:lnTo>
                      <a:pt x="60" y="34"/>
                    </a:lnTo>
                    <a:lnTo>
                      <a:pt x="58" y="28"/>
                    </a:lnTo>
                    <a:lnTo>
                      <a:pt x="54" y="24"/>
                    </a:lnTo>
                    <a:lnTo>
                      <a:pt x="32" y="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1" name="Freeform 1848"/>
              <p:cNvSpPr>
                <a:spLocks/>
              </p:cNvSpPr>
              <p:nvPr/>
            </p:nvSpPr>
            <p:spPr bwMode="auto">
              <a:xfrm>
                <a:off x="7795897" y="6325931"/>
                <a:ext cx="144988" cy="148009"/>
              </a:xfrm>
              <a:custGeom>
                <a:avLst/>
                <a:gdLst>
                  <a:gd name="T0" fmla="*/ 0 w 96"/>
                  <a:gd name="T1" fmla="*/ 60 h 98"/>
                  <a:gd name="T2" fmla="*/ 44 w 96"/>
                  <a:gd name="T3" fmla="*/ 98 h 98"/>
                  <a:gd name="T4" fmla="*/ 96 w 96"/>
                  <a:gd name="T5" fmla="*/ 38 h 98"/>
                  <a:gd name="T6" fmla="*/ 52 w 96"/>
                  <a:gd name="T7" fmla="*/ 0 h 98"/>
                  <a:gd name="T8" fmla="*/ 0 w 96"/>
                  <a:gd name="T9" fmla="*/ 60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6" h="98">
                    <a:moveTo>
                      <a:pt x="0" y="60"/>
                    </a:moveTo>
                    <a:lnTo>
                      <a:pt x="44" y="98"/>
                    </a:lnTo>
                    <a:lnTo>
                      <a:pt x="96" y="38"/>
                    </a:lnTo>
                    <a:lnTo>
                      <a:pt x="52" y="0"/>
                    </a:lnTo>
                    <a:lnTo>
                      <a:pt x="0" y="6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2" name="Freeform 1849"/>
              <p:cNvSpPr>
                <a:spLocks/>
              </p:cNvSpPr>
              <p:nvPr/>
            </p:nvSpPr>
            <p:spPr bwMode="auto">
              <a:xfrm>
                <a:off x="7768712" y="6434672"/>
                <a:ext cx="78535" cy="78535"/>
              </a:xfrm>
              <a:custGeom>
                <a:avLst/>
                <a:gdLst>
                  <a:gd name="T0" fmla="*/ 2 w 52"/>
                  <a:gd name="T1" fmla="*/ 42 h 52"/>
                  <a:gd name="T2" fmla="*/ 2 w 52"/>
                  <a:gd name="T3" fmla="*/ 42 h 52"/>
                  <a:gd name="T4" fmla="*/ 0 w 52"/>
                  <a:gd name="T5" fmla="*/ 46 h 52"/>
                  <a:gd name="T6" fmla="*/ 0 w 52"/>
                  <a:gd name="T7" fmla="*/ 50 h 52"/>
                  <a:gd name="T8" fmla="*/ 2 w 52"/>
                  <a:gd name="T9" fmla="*/ 52 h 52"/>
                  <a:gd name="T10" fmla="*/ 2 w 52"/>
                  <a:gd name="T11" fmla="*/ 52 h 52"/>
                  <a:gd name="T12" fmla="*/ 4 w 52"/>
                  <a:gd name="T13" fmla="*/ 52 h 52"/>
                  <a:gd name="T14" fmla="*/ 8 w 52"/>
                  <a:gd name="T15" fmla="*/ 52 h 52"/>
                  <a:gd name="T16" fmla="*/ 12 w 52"/>
                  <a:gd name="T17" fmla="*/ 52 h 52"/>
                  <a:gd name="T18" fmla="*/ 52 w 52"/>
                  <a:gd name="T19" fmla="*/ 38 h 52"/>
                  <a:gd name="T20" fmla="*/ 8 w 52"/>
                  <a:gd name="T21" fmla="*/ 0 h 52"/>
                  <a:gd name="T22" fmla="*/ 2 w 52"/>
                  <a:gd name="T2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2" h="52">
                    <a:moveTo>
                      <a:pt x="2" y="42"/>
                    </a:moveTo>
                    <a:lnTo>
                      <a:pt x="2" y="42"/>
                    </a:lnTo>
                    <a:lnTo>
                      <a:pt x="0" y="46"/>
                    </a:lnTo>
                    <a:lnTo>
                      <a:pt x="0" y="50"/>
                    </a:lnTo>
                    <a:lnTo>
                      <a:pt x="2" y="52"/>
                    </a:lnTo>
                    <a:lnTo>
                      <a:pt x="2" y="52"/>
                    </a:lnTo>
                    <a:lnTo>
                      <a:pt x="4" y="52"/>
                    </a:lnTo>
                    <a:lnTo>
                      <a:pt x="8" y="52"/>
                    </a:lnTo>
                    <a:lnTo>
                      <a:pt x="12" y="52"/>
                    </a:lnTo>
                    <a:lnTo>
                      <a:pt x="52" y="38"/>
                    </a:lnTo>
                    <a:lnTo>
                      <a:pt x="8" y="0"/>
                    </a:lnTo>
                    <a:lnTo>
                      <a:pt x="2" y="4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13" name="Freeform 1850"/>
              <p:cNvSpPr>
                <a:spLocks/>
              </p:cNvSpPr>
              <p:nvPr/>
            </p:nvSpPr>
            <p:spPr bwMode="auto">
              <a:xfrm>
                <a:off x="7605600" y="6301766"/>
                <a:ext cx="184256" cy="144988"/>
              </a:xfrm>
              <a:custGeom>
                <a:avLst/>
                <a:gdLst>
                  <a:gd name="T0" fmla="*/ 98 w 122"/>
                  <a:gd name="T1" fmla="*/ 4 h 96"/>
                  <a:gd name="T2" fmla="*/ 46 w 122"/>
                  <a:gd name="T3" fmla="*/ 64 h 96"/>
                  <a:gd name="T4" fmla="*/ 24 w 122"/>
                  <a:gd name="T5" fmla="*/ 40 h 96"/>
                  <a:gd name="T6" fmla="*/ 24 w 122"/>
                  <a:gd name="T7" fmla="*/ 40 h 96"/>
                  <a:gd name="T8" fmla="*/ 18 w 122"/>
                  <a:gd name="T9" fmla="*/ 38 h 96"/>
                  <a:gd name="T10" fmla="*/ 14 w 122"/>
                  <a:gd name="T11" fmla="*/ 36 h 96"/>
                  <a:gd name="T12" fmla="*/ 8 w 122"/>
                  <a:gd name="T13" fmla="*/ 38 h 96"/>
                  <a:gd name="T14" fmla="*/ 4 w 122"/>
                  <a:gd name="T15" fmla="*/ 40 h 96"/>
                  <a:gd name="T16" fmla="*/ 4 w 122"/>
                  <a:gd name="T17" fmla="*/ 40 h 96"/>
                  <a:gd name="T18" fmla="*/ 2 w 122"/>
                  <a:gd name="T19" fmla="*/ 44 h 96"/>
                  <a:gd name="T20" fmla="*/ 0 w 122"/>
                  <a:gd name="T21" fmla="*/ 50 h 96"/>
                  <a:gd name="T22" fmla="*/ 2 w 122"/>
                  <a:gd name="T23" fmla="*/ 54 h 96"/>
                  <a:gd name="T24" fmla="*/ 4 w 122"/>
                  <a:gd name="T25" fmla="*/ 58 h 96"/>
                  <a:gd name="T26" fmla="*/ 38 w 122"/>
                  <a:gd name="T27" fmla="*/ 92 h 96"/>
                  <a:gd name="T28" fmla="*/ 38 w 122"/>
                  <a:gd name="T29" fmla="*/ 92 h 96"/>
                  <a:gd name="T30" fmla="*/ 42 w 122"/>
                  <a:gd name="T31" fmla="*/ 96 h 96"/>
                  <a:gd name="T32" fmla="*/ 46 w 122"/>
                  <a:gd name="T33" fmla="*/ 96 h 96"/>
                  <a:gd name="T34" fmla="*/ 46 w 122"/>
                  <a:gd name="T35" fmla="*/ 96 h 96"/>
                  <a:gd name="T36" fmla="*/ 48 w 122"/>
                  <a:gd name="T37" fmla="*/ 96 h 96"/>
                  <a:gd name="T38" fmla="*/ 48 w 122"/>
                  <a:gd name="T39" fmla="*/ 96 h 96"/>
                  <a:gd name="T40" fmla="*/ 52 w 122"/>
                  <a:gd name="T41" fmla="*/ 96 h 96"/>
                  <a:gd name="T42" fmla="*/ 56 w 122"/>
                  <a:gd name="T43" fmla="*/ 92 h 96"/>
                  <a:gd name="T44" fmla="*/ 118 w 122"/>
                  <a:gd name="T45" fmla="*/ 22 h 96"/>
                  <a:gd name="T46" fmla="*/ 118 w 122"/>
                  <a:gd name="T47" fmla="*/ 22 h 96"/>
                  <a:gd name="T48" fmla="*/ 120 w 122"/>
                  <a:gd name="T49" fmla="*/ 18 h 96"/>
                  <a:gd name="T50" fmla="*/ 122 w 122"/>
                  <a:gd name="T51" fmla="*/ 12 h 96"/>
                  <a:gd name="T52" fmla="*/ 120 w 122"/>
                  <a:gd name="T53" fmla="*/ 8 h 96"/>
                  <a:gd name="T54" fmla="*/ 116 w 122"/>
                  <a:gd name="T55" fmla="*/ 4 h 96"/>
                  <a:gd name="T56" fmla="*/ 116 w 122"/>
                  <a:gd name="T57" fmla="*/ 4 h 96"/>
                  <a:gd name="T58" fmla="*/ 112 w 122"/>
                  <a:gd name="T59" fmla="*/ 2 h 96"/>
                  <a:gd name="T60" fmla="*/ 108 w 122"/>
                  <a:gd name="T61" fmla="*/ 0 h 96"/>
                  <a:gd name="T62" fmla="*/ 102 w 122"/>
                  <a:gd name="T63" fmla="*/ 2 h 96"/>
                  <a:gd name="T64" fmla="*/ 98 w 122"/>
                  <a:gd name="T65" fmla="*/ 4 h 96"/>
                  <a:gd name="T66" fmla="*/ 98 w 122"/>
                  <a:gd name="T67" fmla="*/ 4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22" h="96">
                    <a:moveTo>
                      <a:pt x="98" y="4"/>
                    </a:moveTo>
                    <a:lnTo>
                      <a:pt x="46" y="64"/>
                    </a:lnTo>
                    <a:lnTo>
                      <a:pt x="24" y="40"/>
                    </a:lnTo>
                    <a:lnTo>
                      <a:pt x="24" y="40"/>
                    </a:lnTo>
                    <a:lnTo>
                      <a:pt x="18" y="38"/>
                    </a:lnTo>
                    <a:lnTo>
                      <a:pt x="14" y="36"/>
                    </a:lnTo>
                    <a:lnTo>
                      <a:pt x="8" y="38"/>
                    </a:lnTo>
                    <a:lnTo>
                      <a:pt x="4" y="40"/>
                    </a:lnTo>
                    <a:lnTo>
                      <a:pt x="4" y="40"/>
                    </a:lnTo>
                    <a:lnTo>
                      <a:pt x="2" y="44"/>
                    </a:lnTo>
                    <a:lnTo>
                      <a:pt x="0" y="50"/>
                    </a:lnTo>
                    <a:lnTo>
                      <a:pt x="2" y="54"/>
                    </a:lnTo>
                    <a:lnTo>
                      <a:pt x="4" y="58"/>
                    </a:lnTo>
                    <a:lnTo>
                      <a:pt x="38" y="92"/>
                    </a:lnTo>
                    <a:lnTo>
                      <a:pt x="38" y="92"/>
                    </a:lnTo>
                    <a:lnTo>
                      <a:pt x="42" y="96"/>
                    </a:lnTo>
                    <a:lnTo>
                      <a:pt x="46" y="96"/>
                    </a:lnTo>
                    <a:lnTo>
                      <a:pt x="46" y="96"/>
                    </a:lnTo>
                    <a:lnTo>
                      <a:pt x="48" y="96"/>
                    </a:lnTo>
                    <a:lnTo>
                      <a:pt x="48" y="96"/>
                    </a:lnTo>
                    <a:lnTo>
                      <a:pt x="52" y="96"/>
                    </a:lnTo>
                    <a:lnTo>
                      <a:pt x="56" y="92"/>
                    </a:lnTo>
                    <a:lnTo>
                      <a:pt x="118" y="22"/>
                    </a:lnTo>
                    <a:lnTo>
                      <a:pt x="118" y="22"/>
                    </a:lnTo>
                    <a:lnTo>
                      <a:pt x="120" y="18"/>
                    </a:lnTo>
                    <a:lnTo>
                      <a:pt x="122" y="12"/>
                    </a:lnTo>
                    <a:lnTo>
                      <a:pt x="120" y="8"/>
                    </a:lnTo>
                    <a:lnTo>
                      <a:pt x="116" y="4"/>
                    </a:lnTo>
                    <a:lnTo>
                      <a:pt x="116" y="4"/>
                    </a:lnTo>
                    <a:lnTo>
                      <a:pt x="112" y="2"/>
                    </a:lnTo>
                    <a:lnTo>
                      <a:pt x="108" y="0"/>
                    </a:lnTo>
                    <a:lnTo>
                      <a:pt x="102" y="2"/>
                    </a:lnTo>
                    <a:lnTo>
                      <a:pt x="98" y="4"/>
                    </a:lnTo>
                    <a:lnTo>
                      <a:pt x="98" y="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  <p:cxnSp>
          <p:nvCxnSpPr>
            <p:cNvPr id="8" name="직선 연결선 7"/>
            <p:cNvCxnSpPr/>
            <p:nvPr/>
          </p:nvCxnSpPr>
          <p:spPr>
            <a:xfrm>
              <a:off x="1810800" y="2463371"/>
              <a:ext cx="0" cy="486032"/>
            </a:xfrm>
            <a:prstGeom prst="line">
              <a:avLst/>
            </a:prstGeom>
            <a:ln w="3175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그룹 13"/>
          <p:cNvGrpSpPr/>
          <p:nvPr/>
        </p:nvGrpSpPr>
        <p:grpSpPr>
          <a:xfrm>
            <a:off x="199547" y="1935424"/>
            <a:ext cx="6374168" cy="574413"/>
            <a:chOff x="141832" y="2403565"/>
            <a:chExt cx="6374168" cy="574413"/>
          </a:xfrm>
        </p:grpSpPr>
        <p:sp>
          <p:nvSpPr>
            <p:cNvPr id="15" name="모서리가 둥근 직사각형 14"/>
            <p:cNvSpPr/>
            <p:nvPr/>
          </p:nvSpPr>
          <p:spPr>
            <a:xfrm>
              <a:off x="141832" y="2403565"/>
              <a:ext cx="1643425" cy="574413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모서리가 둥근 직사각형 15"/>
            <p:cNvSpPr/>
            <p:nvPr/>
          </p:nvSpPr>
          <p:spPr>
            <a:xfrm>
              <a:off x="1836000" y="2403565"/>
              <a:ext cx="4680000" cy="574413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cxnSp>
          <p:nvCxnSpPr>
            <p:cNvPr id="17" name="직선 연결선 16"/>
            <p:cNvCxnSpPr/>
            <p:nvPr/>
          </p:nvCxnSpPr>
          <p:spPr>
            <a:xfrm>
              <a:off x="1810800" y="2463371"/>
              <a:ext cx="0" cy="486032"/>
            </a:xfrm>
            <a:prstGeom prst="line">
              <a:avLst/>
            </a:prstGeom>
            <a:ln w="3175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그룹 17"/>
          <p:cNvGrpSpPr>
            <a:grpSpLocks noChangeAspect="1"/>
          </p:cNvGrpSpPr>
          <p:nvPr/>
        </p:nvGrpSpPr>
        <p:grpSpPr>
          <a:xfrm>
            <a:off x="253292" y="2040829"/>
            <a:ext cx="277288" cy="366615"/>
            <a:chOff x="2570163" y="6592888"/>
            <a:chExt cx="473075" cy="625475"/>
          </a:xfrm>
          <a:solidFill>
            <a:schemeClr val="bg1"/>
          </a:solidFill>
        </p:grpSpPr>
        <p:sp>
          <p:nvSpPr>
            <p:cNvPr id="19" name="Freeform 1859"/>
            <p:cNvSpPr>
              <a:spLocks/>
            </p:cNvSpPr>
            <p:nvPr/>
          </p:nvSpPr>
          <p:spPr bwMode="auto">
            <a:xfrm>
              <a:off x="2649538" y="6592888"/>
              <a:ext cx="393700" cy="396875"/>
            </a:xfrm>
            <a:custGeom>
              <a:avLst/>
              <a:gdLst>
                <a:gd name="T0" fmla="*/ 22 w 248"/>
                <a:gd name="T1" fmla="*/ 116 h 250"/>
                <a:gd name="T2" fmla="*/ 14 w 248"/>
                <a:gd name="T3" fmla="*/ 124 h 250"/>
                <a:gd name="T4" fmla="*/ 4 w 248"/>
                <a:gd name="T5" fmla="*/ 146 h 250"/>
                <a:gd name="T6" fmla="*/ 0 w 248"/>
                <a:gd name="T7" fmla="*/ 168 h 250"/>
                <a:gd name="T8" fmla="*/ 2 w 248"/>
                <a:gd name="T9" fmla="*/ 192 h 250"/>
                <a:gd name="T10" fmla="*/ 6 w 248"/>
                <a:gd name="T11" fmla="*/ 202 h 250"/>
                <a:gd name="T12" fmla="*/ 22 w 248"/>
                <a:gd name="T13" fmla="*/ 226 h 250"/>
                <a:gd name="T14" fmla="*/ 36 w 248"/>
                <a:gd name="T15" fmla="*/ 238 h 250"/>
                <a:gd name="T16" fmla="*/ 52 w 248"/>
                <a:gd name="T17" fmla="*/ 246 h 250"/>
                <a:gd name="T18" fmla="*/ 72 w 248"/>
                <a:gd name="T19" fmla="*/ 250 h 250"/>
                <a:gd name="T20" fmla="*/ 94 w 248"/>
                <a:gd name="T21" fmla="*/ 248 h 250"/>
                <a:gd name="T22" fmla="*/ 116 w 248"/>
                <a:gd name="T23" fmla="*/ 240 h 250"/>
                <a:gd name="T24" fmla="*/ 134 w 248"/>
                <a:gd name="T25" fmla="*/ 226 h 250"/>
                <a:gd name="T26" fmla="*/ 150 w 248"/>
                <a:gd name="T27" fmla="*/ 210 h 250"/>
                <a:gd name="T28" fmla="*/ 144 w 248"/>
                <a:gd name="T29" fmla="*/ 200 h 250"/>
                <a:gd name="T30" fmla="*/ 136 w 248"/>
                <a:gd name="T31" fmla="*/ 194 h 250"/>
                <a:gd name="T32" fmla="*/ 114 w 248"/>
                <a:gd name="T33" fmla="*/ 206 h 250"/>
                <a:gd name="T34" fmla="*/ 106 w 248"/>
                <a:gd name="T35" fmla="*/ 214 h 250"/>
                <a:gd name="T36" fmla="*/ 86 w 248"/>
                <a:gd name="T37" fmla="*/ 220 h 250"/>
                <a:gd name="T38" fmla="*/ 74 w 248"/>
                <a:gd name="T39" fmla="*/ 222 h 250"/>
                <a:gd name="T40" fmla="*/ 58 w 248"/>
                <a:gd name="T41" fmla="*/ 218 h 250"/>
                <a:gd name="T42" fmla="*/ 42 w 248"/>
                <a:gd name="T43" fmla="*/ 206 h 250"/>
                <a:gd name="T44" fmla="*/ 38 w 248"/>
                <a:gd name="T45" fmla="*/ 200 h 250"/>
                <a:gd name="T46" fmla="*/ 28 w 248"/>
                <a:gd name="T47" fmla="*/ 180 h 250"/>
                <a:gd name="T48" fmla="*/ 28 w 248"/>
                <a:gd name="T49" fmla="*/ 168 h 250"/>
                <a:gd name="T50" fmla="*/ 34 w 248"/>
                <a:gd name="T51" fmla="*/ 146 h 250"/>
                <a:gd name="T52" fmla="*/ 134 w 248"/>
                <a:gd name="T53" fmla="*/ 44 h 250"/>
                <a:gd name="T54" fmla="*/ 142 w 248"/>
                <a:gd name="T55" fmla="*/ 38 h 250"/>
                <a:gd name="T56" fmla="*/ 160 w 248"/>
                <a:gd name="T57" fmla="*/ 30 h 250"/>
                <a:gd name="T58" fmla="*/ 180 w 248"/>
                <a:gd name="T59" fmla="*/ 30 h 250"/>
                <a:gd name="T60" fmla="*/ 198 w 248"/>
                <a:gd name="T61" fmla="*/ 38 h 250"/>
                <a:gd name="T62" fmla="*/ 206 w 248"/>
                <a:gd name="T63" fmla="*/ 44 h 250"/>
                <a:gd name="T64" fmla="*/ 216 w 248"/>
                <a:gd name="T65" fmla="*/ 60 h 250"/>
                <a:gd name="T66" fmla="*/ 220 w 248"/>
                <a:gd name="T67" fmla="*/ 80 h 250"/>
                <a:gd name="T68" fmla="*/ 216 w 248"/>
                <a:gd name="T69" fmla="*/ 98 h 250"/>
                <a:gd name="T70" fmla="*/ 206 w 248"/>
                <a:gd name="T71" fmla="*/ 116 h 250"/>
                <a:gd name="T72" fmla="*/ 176 w 248"/>
                <a:gd name="T73" fmla="*/ 146 h 250"/>
                <a:gd name="T74" fmla="*/ 188 w 248"/>
                <a:gd name="T75" fmla="*/ 156 h 250"/>
                <a:gd name="T76" fmla="*/ 226 w 248"/>
                <a:gd name="T77" fmla="*/ 136 h 250"/>
                <a:gd name="T78" fmla="*/ 236 w 248"/>
                <a:gd name="T79" fmla="*/ 124 h 250"/>
                <a:gd name="T80" fmla="*/ 248 w 248"/>
                <a:gd name="T81" fmla="*/ 94 h 250"/>
                <a:gd name="T82" fmla="*/ 248 w 248"/>
                <a:gd name="T83" fmla="*/ 64 h 250"/>
                <a:gd name="T84" fmla="*/ 236 w 248"/>
                <a:gd name="T85" fmla="*/ 36 h 250"/>
                <a:gd name="T86" fmla="*/ 226 w 248"/>
                <a:gd name="T87" fmla="*/ 24 h 250"/>
                <a:gd name="T88" fmla="*/ 200 w 248"/>
                <a:gd name="T89" fmla="*/ 6 h 250"/>
                <a:gd name="T90" fmla="*/ 170 w 248"/>
                <a:gd name="T91" fmla="*/ 0 h 250"/>
                <a:gd name="T92" fmla="*/ 140 w 248"/>
                <a:gd name="T93" fmla="*/ 6 h 250"/>
                <a:gd name="T94" fmla="*/ 114 w 248"/>
                <a:gd name="T95" fmla="*/ 24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48" h="250">
                  <a:moveTo>
                    <a:pt x="114" y="24"/>
                  </a:moveTo>
                  <a:lnTo>
                    <a:pt x="22" y="116"/>
                  </a:lnTo>
                  <a:lnTo>
                    <a:pt x="22" y="116"/>
                  </a:lnTo>
                  <a:lnTo>
                    <a:pt x="14" y="124"/>
                  </a:lnTo>
                  <a:lnTo>
                    <a:pt x="8" y="134"/>
                  </a:lnTo>
                  <a:lnTo>
                    <a:pt x="4" y="146"/>
                  </a:lnTo>
                  <a:lnTo>
                    <a:pt x="0" y="156"/>
                  </a:lnTo>
                  <a:lnTo>
                    <a:pt x="0" y="168"/>
                  </a:lnTo>
                  <a:lnTo>
                    <a:pt x="0" y="180"/>
                  </a:lnTo>
                  <a:lnTo>
                    <a:pt x="2" y="192"/>
                  </a:lnTo>
                  <a:lnTo>
                    <a:pt x="6" y="202"/>
                  </a:lnTo>
                  <a:lnTo>
                    <a:pt x="6" y="202"/>
                  </a:lnTo>
                  <a:lnTo>
                    <a:pt x="12" y="216"/>
                  </a:lnTo>
                  <a:lnTo>
                    <a:pt x="22" y="226"/>
                  </a:lnTo>
                  <a:lnTo>
                    <a:pt x="22" y="226"/>
                  </a:lnTo>
                  <a:lnTo>
                    <a:pt x="36" y="238"/>
                  </a:lnTo>
                  <a:lnTo>
                    <a:pt x="52" y="246"/>
                  </a:lnTo>
                  <a:lnTo>
                    <a:pt x="52" y="246"/>
                  </a:lnTo>
                  <a:lnTo>
                    <a:pt x="62" y="248"/>
                  </a:lnTo>
                  <a:lnTo>
                    <a:pt x="72" y="250"/>
                  </a:lnTo>
                  <a:lnTo>
                    <a:pt x="84" y="250"/>
                  </a:lnTo>
                  <a:lnTo>
                    <a:pt x="94" y="248"/>
                  </a:lnTo>
                  <a:lnTo>
                    <a:pt x="106" y="246"/>
                  </a:lnTo>
                  <a:lnTo>
                    <a:pt x="116" y="240"/>
                  </a:lnTo>
                  <a:lnTo>
                    <a:pt x="126" y="234"/>
                  </a:lnTo>
                  <a:lnTo>
                    <a:pt x="134" y="226"/>
                  </a:lnTo>
                  <a:lnTo>
                    <a:pt x="150" y="210"/>
                  </a:lnTo>
                  <a:lnTo>
                    <a:pt x="150" y="210"/>
                  </a:lnTo>
                  <a:lnTo>
                    <a:pt x="148" y="206"/>
                  </a:lnTo>
                  <a:lnTo>
                    <a:pt x="144" y="200"/>
                  </a:lnTo>
                  <a:lnTo>
                    <a:pt x="144" y="200"/>
                  </a:lnTo>
                  <a:lnTo>
                    <a:pt x="136" y="194"/>
                  </a:lnTo>
                  <a:lnTo>
                    <a:pt x="128" y="192"/>
                  </a:lnTo>
                  <a:lnTo>
                    <a:pt x="114" y="206"/>
                  </a:lnTo>
                  <a:lnTo>
                    <a:pt x="114" y="206"/>
                  </a:lnTo>
                  <a:lnTo>
                    <a:pt x="106" y="214"/>
                  </a:lnTo>
                  <a:lnTo>
                    <a:pt x="96" y="218"/>
                  </a:lnTo>
                  <a:lnTo>
                    <a:pt x="86" y="220"/>
                  </a:lnTo>
                  <a:lnTo>
                    <a:pt x="74" y="222"/>
                  </a:lnTo>
                  <a:lnTo>
                    <a:pt x="74" y="222"/>
                  </a:lnTo>
                  <a:lnTo>
                    <a:pt x="66" y="220"/>
                  </a:lnTo>
                  <a:lnTo>
                    <a:pt x="58" y="218"/>
                  </a:lnTo>
                  <a:lnTo>
                    <a:pt x="50" y="212"/>
                  </a:lnTo>
                  <a:lnTo>
                    <a:pt x="42" y="206"/>
                  </a:lnTo>
                  <a:lnTo>
                    <a:pt x="42" y="206"/>
                  </a:lnTo>
                  <a:lnTo>
                    <a:pt x="38" y="200"/>
                  </a:lnTo>
                  <a:lnTo>
                    <a:pt x="34" y="194"/>
                  </a:lnTo>
                  <a:lnTo>
                    <a:pt x="28" y="180"/>
                  </a:lnTo>
                  <a:lnTo>
                    <a:pt x="28" y="180"/>
                  </a:lnTo>
                  <a:lnTo>
                    <a:pt x="28" y="168"/>
                  </a:lnTo>
                  <a:lnTo>
                    <a:pt x="30" y="156"/>
                  </a:lnTo>
                  <a:lnTo>
                    <a:pt x="34" y="146"/>
                  </a:lnTo>
                  <a:lnTo>
                    <a:pt x="42" y="136"/>
                  </a:lnTo>
                  <a:lnTo>
                    <a:pt x="134" y="44"/>
                  </a:lnTo>
                  <a:lnTo>
                    <a:pt x="134" y="44"/>
                  </a:lnTo>
                  <a:lnTo>
                    <a:pt x="142" y="38"/>
                  </a:lnTo>
                  <a:lnTo>
                    <a:pt x="150" y="32"/>
                  </a:lnTo>
                  <a:lnTo>
                    <a:pt x="160" y="30"/>
                  </a:lnTo>
                  <a:lnTo>
                    <a:pt x="170" y="30"/>
                  </a:lnTo>
                  <a:lnTo>
                    <a:pt x="180" y="30"/>
                  </a:lnTo>
                  <a:lnTo>
                    <a:pt x="188" y="32"/>
                  </a:lnTo>
                  <a:lnTo>
                    <a:pt x="198" y="38"/>
                  </a:lnTo>
                  <a:lnTo>
                    <a:pt x="206" y="44"/>
                  </a:lnTo>
                  <a:lnTo>
                    <a:pt x="206" y="44"/>
                  </a:lnTo>
                  <a:lnTo>
                    <a:pt x="212" y="52"/>
                  </a:lnTo>
                  <a:lnTo>
                    <a:pt x="216" y="60"/>
                  </a:lnTo>
                  <a:lnTo>
                    <a:pt x="220" y="70"/>
                  </a:lnTo>
                  <a:lnTo>
                    <a:pt x="220" y="80"/>
                  </a:lnTo>
                  <a:lnTo>
                    <a:pt x="220" y="90"/>
                  </a:lnTo>
                  <a:lnTo>
                    <a:pt x="216" y="98"/>
                  </a:lnTo>
                  <a:lnTo>
                    <a:pt x="212" y="108"/>
                  </a:lnTo>
                  <a:lnTo>
                    <a:pt x="206" y="116"/>
                  </a:lnTo>
                  <a:lnTo>
                    <a:pt x="176" y="146"/>
                  </a:lnTo>
                  <a:lnTo>
                    <a:pt x="176" y="146"/>
                  </a:lnTo>
                  <a:lnTo>
                    <a:pt x="188" y="156"/>
                  </a:lnTo>
                  <a:lnTo>
                    <a:pt x="188" y="156"/>
                  </a:lnTo>
                  <a:lnTo>
                    <a:pt x="196" y="166"/>
                  </a:lnTo>
                  <a:lnTo>
                    <a:pt x="226" y="136"/>
                  </a:lnTo>
                  <a:lnTo>
                    <a:pt x="226" y="136"/>
                  </a:lnTo>
                  <a:lnTo>
                    <a:pt x="236" y="124"/>
                  </a:lnTo>
                  <a:lnTo>
                    <a:pt x="242" y="110"/>
                  </a:lnTo>
                  <a:lnTo>
                    <a:pt x="248" y="94"/>
                  </a:lnTo>
                  <a:lnTo>
                    <a:pt x="248" y="80"/>
                  </a:lnTo>
                  <a:lnTo>
                    <a:pt x="248" y="64"/>
                  </a:lnTo>
                  <a:lnTo>
                    <a:pt x="242" y="50"/>
                  </a:lnTo>
                  <a:lnTo>
                    <a:pt x="236" y="36"/>
                  </a:lnTo>
                  <a:lnTo>
                    <a:pt x="226" y="24"/>
                  </a:lnTo>
                  <a:lnTo>
                    <a:pt x="226" y="24"/>
                  </a:lnTo>
                  <a:lnTo>
                    <a:pt x="212" y="14"/>
                  </a:lnTo>
                  <a:lnTo>
                    <a:pt x="200" y="6"/>
                  </a:lnTo>
                  <a:lnTo>
                    <a:pt x="184" y="2"/>
                  </a:lnTo>
                  <a:lnTo>
                    <a:pt x="170" y="0"/>
                  </a:lnTo>
                  <a:lnTo>
                    <a:pt x="154" y="2"/>
                  </a:lnTo>
                  <a:lnTo>
                    <a:pt x="140" y="6"/>
                  </a:lnTo>
                  <a:lnTo>
                    <a:pt x="126" y="14"/>
                  </a:lnTo>
                  <a:lnTo>
                    <a:pt x="114" y="24"/>
                  </a:lnTo>
                  <a:lnTo>
                    <a:pt x="114" y="24"/>
                  </a:lnTo>
                  <a:close/>
                </a:path>
              </a:pathLst>
            </a:custGeom>
            <a:grpFill/>
            <a:ln w="12700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0" name="Freeform 1860"/>
            <p:cNvSpPr>
              <a:spLocks/>
            </p:cNvSpPr>
            <p:nvPr/>
          </p:nvSpPr>
          <p:spPr bwMode="auto">
            <a:xfrm>
              <a:off x="2570163" y="6821488"/>
              <a:ext cx="393700" cy="396875"/>
            </a:xfrm>
            <a:custGeom>
              <a:avLst/>
              <a:gdLst>
                <a:gd name="T0" fmla="*/ 232 w 248"/>
                <a:gd name="T1" fmla="*/ 32 h 250"/>
                <a:gd name="T2" fmla="*/ 230 w 248"/>
                <a:gd name="T3" fmla="*/ 28 h 250"/>
                <a:gd name="T4" fmla="*/ 226 w 248"/>
                <a:gd name="T5" fmla="*/ 24 h 250"/>
                <a:gd name="T6" fmla="*/ 220 w 248"/>
                <a:gd name="T7" fmla="*/ 20 h 250"/>
                <a:gd name="T8" fmla="*/ 212 w 248"/>
                <a:gd name="T9" fmla="*/ 14 h 250"/>
                <a:gd name="T10" fmla="*/ 200 w 248"/>
                <a:gd name="T11" fmla="*/ 6 h 250"/>
                <a:gd name="T12" fmla="*/ 174 w 248"/>
                <a:gd name="T13" fmla="*/ 0 h 250"/>
                <a:gd name="T14" fmla="*/ 148 w 248"/>
                <a:gd name="T15" fmla="*/ 4 h 250"/>
                <a:gd name="T16" fmla="*/ 124 w 248"/>
                <a:gd name="T17" fmla="*/ 14 h 250"/>
                <a:gd name="T18" fmla="*/ 98 w 248"/>
                <a:gd name="T19" fmla="*/ 40 h 250"/>
                <a:gd name="T20" fmla="*/ 100 w 248"/>
                <a:gd name="T21" fmla="*/ 46 h 250"/>
                <a:gd name="T22" fmla="*/ 104 w 248"/>
                <a:gd name="T23" fmla="*/ 50 h 250"/>
                <a:gd name="T24" fmla="*/ 120 w 248"/>
                <a:gd name="T25" fmla="*/ 60 h 250"/>
                <a:gd name="T26" fmla="*/ 134 w 248"/>
                <a:gd name="T27" fmla="*/ 44 h 250"/>
                <a:gd name="T28" fmla="*/ 152 w 248"/>
                <a:gd name="T29" fmla="*/ 32 h 250"/>
                <a:gd name="T30" fmla="*/ 172 w 248"/>
                <a:gd name="T31" fmla="*/ 30 h 250"/>
                <a:gd name="T32" fmla="*/ 182 w 248"/>
                <a:gd name="T33" fmla="*/ 30 h 250"/>
                <a:gd name="T34" fmla="*/ 194 w 248"/>
                <a:gd name="T35" fmla="*/ 36 h 250"/>
                <a:gd name="T36" fmla="*/ 196 w 248"/>
                <a:gd name="T37" fmla="*/ 36 h 250"/>
                <a:gd name="T38" fmla="*/ 200 w 248"/>
                <a:gd name="T39" fmla="*/ 40 h 250"/>
                <a:gd name="T40" fmla="*/ 200 w 248"/>
                <a:gd name="T41" fmla="*/ 40 h 250"/>
                <a:gd name="T42" fmla="*/ 204 w 248"/>
                <a:gd name="T43" fmla="*/ 44 h 250"/>
                <a:gd name="T44" fmla="*/ 206 w 248"/>
                <a:gd name="T45" fmla="*/ 44 h 250"/>
                <a:gd name="T46" fmla="*/ 208 w 248"/>
                <a:gd name="T47" fmla="*/ 48 h 250"/>
                <a:gd name="T48" fmla="*/ 214 w 248"/>
                <a:gd name="T49" fmla="*/ 54 h 250"/>
                <a:gd name="T50" fmla="*/ 220 w 248"/>
                <a:gd name="T51" fmla="*/ 70 h 250"/>
                <a:gd name="T52" fmla="*/ 220 w 248"/>
                <a:gd name="T53" fmla="*/ 72 h 250"/>
                <a:gd name="T54" fmla="*/ 218 w 248"/>
                <a:gd name="T55" fmla="*/ 94 h 250"/>
                <a:gd name="T56" fmla="*/ 206 w 248"/>
                <a:gd name="T57" fmla="*/ 116 h 250"/>
                <a:gd name="T58" fmla="*/ 114 w 248"/>
                <a:gd name="T59" fmla="*/ 206 h 250"/>
                <a:gd name="T60" fmla="*/ 98 w 248"/>
                <a:gd name="T61" fmla="*/ 218 h 250"/>
                <a:gd name="T62" fmla="*/ 78 w 248"/>
                <a:gd name="T63" fmla="*/ 222 h 250"/>
                <a:gd name="T64" fmla="*/ 60 w 248"/>
                <a:gd name="T65" fmla="*/ 218 h 250"/>
                <a:gd name="T66" fmla="*/ 42 w 248"/>
                <a:gd name="T67" fmla="*/ 206 h 250"/>
                <a:gd name="T68" fmla="*/ 36 w 248"/>
                <a:gd name="T69" fmla="*/ 198 h 250"/>
                <a:gd name="T70" fmla="*/ 28 w 248"/>
                <a:gd name="T71" fmla="*/ 180 h 250"/>
                <a:gd name="T72" fmla="*/ 28 w 248"/>
                <a:gd name="T73" fmla="*/ 162 h 250"/>
                <a:gd name="T74" fmla="*/ 36 w 248"/>
                <a:gd name="T75" fmla="*/ 144 h 250"/>
                <a:gd name="T76" fmla="*/ 72 w 248"/>
                <a:gd name="T77" fmla="*/ 106 h 250"/>
                <a:gd name="T78" fmla="*/ 60 w 248"/>
                <a:gd name="T79" fmla="*/ 96 h 250"/>
                <a:gd name="T80" fmla="*/ 60 w 248"/>
                <a:gd name="T81" fmla="*/ 96 h 250"/>
                <a:gd name="T82" fmla="*/ 22 w 248"/>
                <a:gd name="T83" fmla="*/ 116 h 250"/>
                <a:gd name="T84" fmla="*/ 12 w 248"/>
                <a:gd name="T85" fmla="*/ 128 h 250"/>
                <a:gd name="T86" fmla="*/ 0 w 248"/>
                <a:gd name="T87" fmla="*/ 156 h 250"/>
                <a:gd name="T88" fmla="*/ 0 w 248"/>
                <a:gd name="T89" fmla="*/ 186 h 250"/>
                <a:gd name="T90" fmla="*/ 12 w 248"/>
                <a:gd name="T91" fmla="*/ 214 h 250"/>
                <a:gd name="T92" fmla="*/ 22 w 248"/>
                <a:gd name="T93" fmla="*/ 226 h 250"/>
                <a:gd name="T94" fmla="*/ 48 w 248"/>
                <a:gd name="T95" fmla="*/ 244 h 250"/>
                <a:gd name="T96" fmla="*/ 78 w 248"/>
                <a:gd name="T97" fmla="*/ 250 h 250"/>
                <a:gd name="T98" fmla="*/ 108 w 248"/>
                <a:gd name="T99" fmla="*/ 244 h 250"/>
                <a:gd name="T100" fmla="*/ 134 w 248"/>
                <a:gd name="T101" fmla="*/ 226 h 250"/>
                <a:gd name="T102" fmla="*/ 226 w 248"/>
                <a:gd name="T103" fmla="*/ 136 h 250"/>
                <a:gd name="T104" fmla="*/ 242 w 248"/>
                <a:gd name="T105" fmla="*/ 112 h 250"/>
                <a:gd name="T106" fmla="*/ 248 w 248"/>
                <a:gd name="T107" fmla="*/ 84 h 250"/>
                <a:gd name="T108" fmla="*/ 246 w 248"/>
                <a:gd name="T109" fmla="*/ 58 h 250"/>
                <a:gd name="T110" fmla="*/ 232 w 248"/>
                <a:gd name="T111" fmla="*/ 32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48" h="250">
                  <a:moveTo>
                    <a:pt x="232" y="32"/>
                  </a:moveTo>
                  <a:lnTo>
                    <a:pt x="232" y="32"/>
                  </a:lnTo>
                  <a:lnTo>
                    <a:pt x="230" y="28"/>
                  </a:lnTo>
                  <a:lnTo>
                    <a:pt x="230" y="28"/>
                  </a:lnTo>
                  <a:lnTo>
                    <a:pt x="226" y="24"/>
                  </a:lnTo>
                  <a:lnTo>
                    <a:pt x="226" y="24"/>
                  </a:lnTo>
                  <a:lnTo>
                    <a:pt x="220" y="20"/>
                  </a:lnTo>
                  <a:lnTo>
                    <a:pt x="220" y="20"/>
                  </a:lnTo>
                  <a:lnTo>
                    <a:pt x="216" y="16"/>
                  </a:lnTo>
                  <a:lnTo>
                    <a:pt x="212" y="14"/>
                  </a:lnTo>
                  <a:lnTo>
                    <a:pt x="212" y="14"/>
                  </a:lnTo>
                  <a:lnTo>
                    <a:pt x="200" y="6"/>
                  </a:lnTo>
                  <a:lnTo>
                    <a:pt x="188" y="2"/>
                  </a:lnTo>
                  <a:lnTo>
                    <a:pt x="174" y="0"/>
                  </a:lnTo>
                  <a:lnTo>
                    <a:pt x="162" y="2"/>
                  </a:lnTo>
                  <a:lnTo>
                    <a:pt x="148" y="4"/>
                  </a:lnTo>
                  <a:lnTo>
                    <a:pt x="136" y="8"/>
                  </a:lnTo>
                  <a:lnTo>
                    <a:pt x="124" y="14"/>
                  </a:lnTo>
                  <a:lnTo>
                    <a:pt x="114" y="24"/>
                  </a:lnTo>
                  <a:lnTo>
                    <a:pt x="98" y="40"/>
                  </a:lnTo>
                  <a:lnTo>
                    <a:pt x="98" y="40"/>
                  </a:lnTo>
                  <a:lnTo>
                    <a:pt x="100" y="46"/>
                  </a:lnTo>
                  <a:lnTo>
                    <a:pt x="104" y="50"/>
                  </a:lnTo>
                  <a:lnTo>
                    <a:pt x="104" y="50"/>
                  </a:lnTo>
                  <a:lnTo>
                    <a:pt x="112" y="56"/>
                  </a:lnTo>
                  <a:lnTo>
                    <a:pt x="120" y="60"/>
                  </a:lnTo>
                  <a:lnTo>
                    <a:pt x="134" y="44"/>
                  </a:lnTo>
                  <a:lnTo>
                    <a:pt x="134" y="44"/>
                  </a:lnTo>
                  <a:lnTo>
                    <a:pt x="142" y="38"/>
                  </a:lnTo>
                  <a:lnTo>
                    <a:pt x="152" y="32"/>
                  </a:lnTo>
                  <a:lnTo>
                    <a:pt x="162" y="30"/>
                  </a:lnTo>
                  <a:lnTo>
                    <a:pt x="172" y="30"/>
                  </a:lnTo>
                  <a:lnTo>
                    <a:pt x="174" y="28"/>
                  </a:lnTo>
                  <a:lnTo>
                    <a:pt x="182" y="30"/>
                  </a:lnTo>
                  <a:lnTo>
                    <a:pt x="182" y="30"/>
                  </a:lnTo>
                  <a:lnTo>
                    <a:pt x="194" y="36"/>
                  </a:lnTo>
                  <a:lnTo>
                    <a:pt x="194" y="36"/>
                  </a:lnTo>
                  <a:lnTo>
                    <a:pt x="196" y="36"/>
                  </a:lnTo>
                  <a:lnTo>
                    <a:pt x="196" y="36"/>
                  </a:lnTo>
                  <a:lnTo>
                    <a:pt x="200" y="40"/>
                  </a:lnTo>
                  <a:lnTo>
                    <a:pt x="200" y="40"/>
                  </a:lnTo>
                  <a:lnTo>
                    <a:pt x="200" y="40"/>
                  </a:lnTo>
                  <a:lnTo>
                    <a:pt x="200" y="40"/>
                  </a:lnTo>
                  <a:lnTo>
                    <a:pt x="204" y="44"/>
                  </a:lnTo>
                  <a:lnTo>
                    <a:pt x="204" y="44"/>
                  </a:lnTo>
                  <a:lnTo>
                    <a:pt x="206" y="44"/>
                  </a:lnTo>
                  <a:lnTo>
                    <a:pt x="206" y="44"/>
                  </a:lnTo>
                  <a:lnTo>
                    <a:pt x="208" y="48"/>
                  </a:lnTo>
                  <a:lnTo>
                    <a:pt x="208" y="48"/>
                  </a:lnTo>
                  <a:lnTo>
                    <a:pt x="214" y="54"/>
                  </a:lnTo>
                  <a:lnTo>
                    <a:pt x="216" y="62"/>
                  </a:lnTo>
                  <a:lnTo>
                    <a:pt x="220" y="70"/>
                  </a:lnTo>
                  <a:lnTo>
                    <a:pt x="220" y="72"/>
                  </a:lnTo>
                  <a:lnTo>
                    <a:pt x="220" y="72"/>
                  </a:lnTo>
                  <a:lnTo>
                    <a:pt x="220" y="84"/>
                  </a:lnTo>
                  <a:lnTo>
                    <a:pt x="218" y="94"/>
                  </a:lnTo>
                  <a:lnTo>
                    <a:pt x="212" y="106"/>
                  </a:lnTo>
                  <a:lnTo>
                    <a:pt x="206" y="116"/>
                  </a:lnTo>
                  <a:lnTo>
                    <a:pt x="114" y="206"/>
                  </a:lnTo>
                  <a:lnTo>
                    <a:pt x="114" y="206"/>
                  </a:lnTo>
                  <a:lnTo>
                    <a:pt x="106" y="214"/>
                  </a:lnTo>
                  <a:lnTo>
                    <a:pt x="98" y="218"/>
                  </a:lnTo>
                  <a:lnTo>
                    <a:pt x="88" y="220"/>
                  </a:lnTo>
                  <a:lnTo>
                    <a:pt x="78" y="222"/>
                  </a:lnTo>
                  <a:lnTo>
                    <a:pt x="68" y="220"/>
                  </a:lnTo>
                  <a:lnTo>
                    <a:pt x="60" y="218"/>
                  </a:lnTo>
                  <a:lnTo>
                    <a:pt x="50" y="214"/>
                  </a:lnTo>
                  <a:lnTo>
                    <a:pt x="42" y="206"/>
                  </a:lnTo>
                  <a:lnTo>
                    <a:pt x="42" y="206"/>
                  </a:lnTo>
                  <a:lnTo>
                    <a:pt x="36" y="198"/>
                  </a:lnTo>
                  <a:lnTo>
                    <a:pt x="32" y="190"/>
                  </a:lnTo>
                  <a:lnTo>
                    <a:pt x="28" y="180"/>
                  </a:lnTo>
                  <a:lnTo>
                    <a:pt x="28" y="172"/>
                  </a:lnTo>
                  <a:lnTo>
                    <a:pt x="28" y="162"/>
                  </a:lnTo>
                  <a:lnTo>
                    <a:pt x="32" y="152"/>
                  </a:lnTo>
                  <a:lnTo>
                    <a:pt x="36" y="144"/>
                  </a:lnTo>
                  <a:lnTo>
                    <a:pt x="42" y="136"/>
                  </a:lnTo>
                  <a:lnTo>
                    <a:pt x="72" y="106"/>
                  </a:lnTo>
                  <a:lnTo>
                    <a:pt x="72" y="106"/>
                  </a:lnTo>
                  <a:lnTo>
                    <a:pt x="60" y="96"/>
                  </a:lnTo>
                  <a:lnTo>
                    <a:pt x="60" y="96"/>
                  </a:lnTo>
                  <a:lnTo>
                    <a:pt x="60" y="96"/>
                  </a:lnTo>
                  <a:lnTo>
                    <a:pt x="52" y="86"/>
                  </a:lnTo>
                  <a:lnTo>
                    <a:pt x="22" y="116"/>
                  </a:lnTo>
                  <a:lnTo>
                    <a:pt x="22" y="116"/>
                  </a:lnTo>
                  <a:lnTo>
                    <a:pt x="12" y="128"/>
                  </a:lnTo>
                  <a:lnTo>
                    <a:pt x="6" y="142"/>
                  </a:lnTo>
                  <a:lnTo>
                    <a:pt x="0" y="156"/>
                  </a:lnTo>
                  <a:lnTo>
                    <a:pt x="0" y="172"/>
                  </a:lnTo>
                  <a:lnTo>
                    <a:pt x="0" y="186"/>
                  </a:lnTo>
                  <a:lnTo>
                    <a:pt x="6" y="200"/>
                  </a:lnTo>
                  <a:lnTo>
                    <a:pt x="12" y="214"/>
                  </a:lnTo>
                  <a:lnTo>
                    <a:pt x="22" y="226"/>
                  </a:lnTo>
                  <a:lnTo>
                    <a:pt x="22" y="226"/>
                  </a:lnTo>
                  <a:lnTo>
                    <a:pt x="34" y="236"/>
                  </a:lnTo>
                  <a:lnTo>
                    <a:pt x="48" y="244"/>
                  </a:lnTo>
                  <a:lnTo>
                    <a:pt x="64" y="248"/>
                  </a:lnTo>
                  <a:lnTo>
                    <a:pt x="78" y="250"/>
                  </a:lnTo>
                  <a:lnTo>
                    <a:pt x="94" y="248"/>
                  </a:lnTo>
                  <a:lnTo>
                    <a:pt x="108" y="244"/>
                  </a:lnTo>
                  <a:lnTo>
                    <a:pt x="122" y="236"/>
                  </a:lnTo>
                  <a:lnTo>
                    <a:pt x="134" y="226"/>
                  </a:lnTo>
                  <a:lnTo>
                    <a:pt x="226" y="136"/>
                  </a:lnTo>
                  <a:lnTo>
                    <a:pt x="226" y="136"/>
                  </a:lnTo>
                  <a:lnTo>
                    <a:pt x="234" y="124"/>
                  </a:lnTo>
                  <a:lnTo>
                    <a:pt x="242" y="112"/>
                  </a:lnTo>
                  <a:lnTo>
                    <a:pt x="246" y="98"/>
                  </a:lnTo>
                  <a:lnTo>
                    <a:pt x="248" y="84"/>
                  </a:lnTo>
                  <a:lnTo>
                    <a:pt x="248" y="70"/>
                  </a:lnTo>
                  <a:lnTo>
                    <a:pt x="246" y="58"/>
                  </a:lnTo>
                  <a:lnTo>
                    <a:pt x="240" y="44"/>
                  </a:lnTo>
                  <a:lnTo>
                    <a:pt x="232" y="32"/>
                  </a:lnTo>
                  <a:lnTo>
                    <a:pt x="232" y="32"/>
                  </a:lnTo>
                  <a:close/>
                </a:path>
              </a:pathLst>
            </a:custGeom>
            <a:grpFill/>
            <a:ln w="12700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grpSp>
        <p:nvGrpSpPr>
          <p:cNvPr id="21" name="그룹 20"/>
          <p:cNvGrpSpPr/>
          <p:nvPr/>
        </p:nvGrpSpPr>
        <p:grpSpPr>
          <a:xfrm>
            <a:off x="182004" y="440129"/>
            <a:ext cx="6374168" cy="574413"/>
            <a:chOff x="141832" y="2403565"/>
            <a:chExt cx="6374168" cy="574413"/>
          </a:xfrm>
        </p:grpSpPr>
        <p:sp>
          <p:nvSpPr>
            <p:cNvPr id="22" name="모서리가 둥근 직사각형 21"/>
            <p:cNvSpPr/>
            <p:nvPr/>
          </p:nvSpPr>
          <p:spPr>
            <a:xfrm>
              <a:off x="141832" y="2403565"/>
              <a:ext cx="1643425" cy="574413"/>
            </a:xfrm>
            <a:prstGeom prst="roundRect">
              <a:avLst/>
            </a:prstGeom>
            <a:solidFill>
              <a:srgbClr val="B35C55"/>
            </a:solidFill>
            <a:ln>
              <a:solidFill>
                <a:srgbClr val="9F4D4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3" name="모서리가 둥근 직사각형 22"/>
            <p:cNvSpPr/>
            <p:nvPr/>
          </p:nvSpPr>
          <p:spPr>
            <a:xfrm>
              <a:off x="1836000" y="2403565"/>
              <a:ext cx="4680000" cy="574413"/>
            </a:xfrm>
            <a:prstGeom prst="roundRect">
              <a:avLst/>
            </a:prstGeom>
            <a:solidFill>
              <a:srgbClr val="D8ABA8"/>
            </a:solidFill>
            <a:ln>
              <a:solidFill>
                <a:srgbClr val="D8ABA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cxnSp>
          <p:nvCxnSpPr>
            <p:cNvPr id="24" name="직선 연결선 23"/>
            <p:cNvCxnSpPr/>
            <p:nvPr/>
          </p:nvCxnSpPr>
          <p:spPr>
            <a:xfrm>
              <a:off x="1810800" y="2463371"/>
              <a:ext cx="0" cy="486032"/>
            </a:xfrm>
            <a:prstGeom prst="line">
              <a:avLst/>
            </a:prstGeom>
            <a:ln w="3175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그룹 32"/>
          <p:cNvGrpSpPr/>
          <p:nvPr/>
        </p:nvGrpSpPr>
        <p:grpSpPr>
          <a:xfrm>
            <a:off x="212153" y="2608664"/>
            <a:ext cx="6374168" cy="574413"/>
            <a:chOff x="141832" y="2403565"/>
            <a:chExt cx="6374168" cy="574413"/>
          </a:xfrm>
        </p:grpSpPr>
        <p:sp>
          <p:nvSpPr>
            <p:cNvPr id="34" name="모서리가 둥근 직사각형 33"/>
            <p:cNvSpPr/>
            <p:nvPr/>
          </p:nvSpPr>
          <p:spPr>
            <a:xfrm>
              <a:off x="141832" y="2403565"/>
              <a:ext cx="1643425" cy="574413"/>
            </a:xfrm>
            <a:prstGeom prst="roundRect">
              <a:avLst/>
            </a:prstGeom>
            <a:solidFill>
              <a:srgbClr val="EF8D4B"/>
            </a:solidFill>
            <a:ln>
              <a:solidFill>
                <a:srgbClr val="EF8D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모서리가 둥근 직사각형 34"/>
            <p:cNvSpPr/>
            <p:nvPr/>
          </p:nvSpPr>
          <p:spPr>
            <a:xfrm>
              <a:off x="1836000" y="2403565"/>
              <a:ext cx="4680000" cy="574413"/>
            </a:xfrm>
            <a:prstGeom prst="roundRect">
              <a:avLst/>
            </a:prstGeom>
            <a:solidFill>
              <a:srgbClr val="F5BC95"/>
            </a:solidFill>
            <a:ln>
              <a:solidFill>
                <a:srgbClr val="F7C5A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cxnSp>
          <p:nvCxnSpPr>
            <p:cNvPr id="36" name="직선 연결선 35"/>
            <p:cNvCxnSpPr/>
            <p:nvPr/>
          </p:nvCxnSpPr>
          <p:spPr>
            <a:xfrm>
              <a:off x="1810800" y="2463371"/>
              <a:ext cx="0" cy="486032"/>
            </a:xfrm>
            <a:prstGeom prst="line">
              <a:avLst/>
            </a:prstGeom>
            <a:solidFill>
              <a:srgbClr val="EF8D4B"/>
            </a:solidFill>
            <a:ln>
              <a:solidFill>
                <a:srgbClr val="EF8D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37" name="그룹 36"/>
          <p:cNvGrpSpPr/>
          <p:nvPr/>
        </p:nvGrpSpPr>
        <p:grpSpPr>
          <a:xfrm>
            <a:off x="212153" y="3261806"/>
            <a:ext cx="6374168" cy="574413"/>
            <a:chOff x="141832" y="2403565"/>
            <a:chExt cx="6374168" cy="574413"/>
          </a:xfrm>
        </p:grpSpPr>
        <p:sp>
          <p:nvSpPr>
            <p:cNvPr id="38" name="모서리가 둥근 직사각형 37"/>
            <p:cNvSpPr/>
            <p:nvPr/>
          </p:nvSpPr>
          <p:spPr>
            <a:xfrm>
              <a:off x="141832" y="2403565"/>
              <a:ext cx="1643425" cy="574413"/>
            </a:xfrm>
            <a:prstGeom prst="roundRect">
              <a:avLst/>
            </a:prstGeom>
            <a:solidFill>
              <a:srgbClr val="803EA8"/>
            </a:solidFill>
            <a:ln>
              <a:solidFill>
                <a:srgbClr val="A870C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모서리가 둥근 직사각형 38"/>
            <p:cNvSpPr/>
            <p:nvPr/>
          </p:nvSpPr>
          <p:spPr>
            <a:xfrm>
              <a:off x="1836000" y="2403565"/>
              <a:ext cx="4680000" cy="574413"/>
            </a:xfrm>
            <a:prstGeom prst="roundRect">
              <a:avLst/>
            </a:prstGeom>
            <a:solidFill>
              <a:srgbClr val="D2B6E4"/>
            </a:solidFill>
            <a:ln>
              <a:solidFill>
                <a:srgbClr val="D2B6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cxnSp>
          <p:nvCxnSpPr>
            <p:cNvPr id="40" name="직선 연결선 39"/>
            <p:cNvCxnSpPr/>
            <p:nvPr/>
          </p:nvCxnSpPr>
          <p:spPr>
            <a:xfrm>
              <a:off x="1810800" y="2463371"/>
              <a:ext cx="0" cy="486032"/>
            </a:xfrm>
            <a:prstGeom prst="line">
              <a:avLst/>
            </a:prstGeom>
            <a:solidFill>
              <a:srgbClr val="7D3EA4"/>
            </a:solidFill>
            <a:ln>
              <a:solidFill>
                <a:srgbClr val="733A9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41" name="그룹 40"/>
          <p:cNvGrpSpPr/>
          <p:nvPr/>
        </p:nvGrpSpPr>
        <p:grpSpPr>
          <a:xfrm>
            <a:off x="212153" y="3924997"/>
            <a:ext cx="6374168" cy="574413"/>
            <a:chOff x="141832" y="2403565"/>
            <a:chExt cx="6374168" cy="574413"/>
          </a:xfrm>
        </p:grpSpPr>
        <p:sp>
          <p:nvSpPr>
            <p:cNvPr id="42" name="모서리가 둥근 직사각형 41"/>
            <p:cNvSpPr/>
            <p:nvPr/>
          </p:nvSpPr>
          <p:spPr>
            <a:xfrm>
              <a:off x="141832" y="2403565"/>
              <a:ext cx="1643425" cy="574413"/>
            </a:xfrm>
            <a:prstGeom prst="roundRect">
              <a:avLst/>
            </a:prstGeom>
            <a:solidFill>
              <a:srgbClr val="2DA395"/>
            </a:solidFill>
            <a:ln>
              <a:solidFill>
                <a:srgbClr val="2DA39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모서리가 둥근 직사각형 42"/>
            <p:cNvSpPr/>
            <p:nvPr/>
          </p:nvSpPr>
          <p:spPr>
            <a:xfrm>
              <a:off x="1836000" y="2403565"/>
              <a:ext cx="4680000" cy="574413"/>
            </a:xfrm>
            <a:prstGeom prst="roundRect">
              <a:avLst/>
            </a:prstGeom>
            <a:solidFill>
              <a:srgbClr val="9AE2D9"/>
            </a:solidFill>
            <a:ln>
              <a:solidFill>
                <a:srgbClr val="9AE2D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cxnSp>
          <p:nvCxnSpPr>
            <p:cNvPr id="44" name="직선 연결선 43"/>
            <p:cNvCxnSpPr/>
            <p:nvPr/>
          </p:nvCxnSpPr>
          <p:spPr>
            <a:xfrm>
              <a:off x="1810800" y="2463371"/>
              <a:ext cx="0" cy="486032"/>
            </a:xfrm>
            <a:prstGeom prst="line">
              <a:avLst/>
            </a:prstGeom>
            <a:solidFill>
              <a:srgbClr val="41CBBB"/>
            </a:solidFill>
            <a:ln>
              <a:solidFill>
                <a:srgbClr val="41CBB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45" name="그룹 44"/>
          <p:cNvGrpSpPr/>
          <p:nvPr/>
        </p:nvGrpSpPr>
        <p:grpSpPr>
          <a:xfrm>
            <a:off x="212153" y="4588188"/>
            <a:ext cx="6374168" cy="574413"/>
            <a:chOff x="141832" y="2403565"/>
            <a:chExt cx="6374168" cy="574413"/>
          </a:xfrm>
        </p:grpSpPr>
        <p:sp>
          <p:nvSpPr>
            <p:cNvPr id="46" name="모서리가 둥근 직사각형 45"/>
            <p:cNvSpPr/>
            <p:nvPr/>
          </p:nvSpPr>
          <p:spPr>
            <a:xfrm>
              <a:off x="141832" y="2403565"/>
              <a:ext cx="1643425" cy="574413"/>
            </a:xfrm>
            <a:prstGeom prst="roundRect">
              <a:avLst/>
            </a:prstGeom>
            <a:solidFill>
              <a:srgbClr val="867E42"/>
            </a:solidFill>
            <a:ln>
              <a:solidFill>
                <a:srgbClr val="867E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모서리가 둥근 직사각형 46"/>
            <p:cNvSpPr/>
            <p:nvPr/>
          </p:nvSpPr>
          <p:spPr>
            <a:xfrm>
              <a:off x="1836000" y="2403565"/>
              <a:ext cx="4680000" cy="574413"/>
            </a:xfrm>
            <a:prstGeom prst="roundRect">
              <a:avLst/>
            </a:prstGeom>
            <a:solidFill>
              <a:srgbClr val="CFC99D"/>
            </a:solidFill>
            <a:ln>
              <a:solidFill>
                <a:srgbClr val="D7D2A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cxnSp>
          <p:nvCxnSpPr>
            <p:cNvPr id="48" name="직선 연결선 47"/>
            <p:cNvCxnSpPr/>
            <p:nvPr/>
          </p:nvCxnSpPr>
          <p:spPr>
            <a:xfrm>
              <a:off x="1810800" y="2463371"/>
              <a:ext cx="0" cy="486032"/>
            </a:xfrm>
            <a:prstGeom prst="line">
              <a:avLst/>
            </a:prstGeom>
            <a:solidFill>
              <a:srgbClr val="AEA45A"/>
            </a:solidFill>
            <a:ln>
              <a:solidFill>
                <a:srgbClr val="AEA45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49" name="그룹 48"/>
          <p:cNvGrpSpPr/>
          <p:nvPr/>
        </p:nvGrpSpPr>
        <p:grpSpPr>
          <a:xfrm>
            <a:off x="212153" y="5241331"/>
            <a:ext cx="6374168" cy="574413"/>
            <a:chOff x="141832" y="2403565"/>
            <a:chExt cx="6374168" cy="574413"/>
          </a:xfrm>
        </p:grpSpPr>
        <p:sp>
          <p:nvSpPr>
            <p:cNvPr id="50" name="모서리가 둥근 직사각형 49"/>
            <p:cNvSpPr/>
            <p:nvPr/>
          </p:nvSpPr>
          <p:spPr>
            <a:xfrm>
              <a:off x="141832" y="2403565"/>
              <a:ext cx="1643425" cy="574413"/>
            </a:xfrm>
            <a:prstGeom prst="roundRect">
              <a:avLst/>
            </a:prstGeom>
            <a:solidFill>
              <a:srgbClr val="E6A21A"/>
            </a:solidFill>
            <a:ln>
              <a:solidFill>
                <a:srgbClr val="E6A21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모서리가 둥근 직사각형 50"/>
            <p:cNvSpPr/>
            <p:nvPr/>
          </p:nvSpPr>
          <p:spPr>
            <a:xfrm>
              <a:off x="1836000" y="2403565"/>
              <a:ext cx="4680000" cy="574413"/>
            </a:xfrm>
            <a:prstGeom prst="roundRect">
              <a:avLst/>
            </a:prstGeom>
            <a:solidFill>
              <a:srgbClr val="F5DCA8"/>
            </a:solidFill>
            <a:ln>
              <a:solidFill>
                <a:srgbClr val="F5DCA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cxnSp>
          <p:nvCxnSpPr>
            <p:cNvPr id="52" name="직선 연결선 51"/>
            <p:cNvCxnSpPr/>
            <p:nvPr/>
          </p:nvCxnSpPr>
          <p:spPr>
            <a:xfrm>
              <a:off x="1810800" y="2463371"/>
              <a:ext cx="0" cy="486032"/>
            </a:xfrm>
            <a:prstGeom prst="line">
              <a:avLst/>
            </a:prstGeom>
            <a:solidFill>
              <a:srgbClr val="FFC409"/>
            </a:solidFill>
            <a:ln>
              <a:solidFill>
                <a:srgbClr val="FFD65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53" name="그룹 52"/>
          <p:cNvGrpSpPr/>
          <p:nvPr/>
        </p:nvGrpSpPr>
        <p:grpSpPr>
          <a:xfrm>
            <a:off x="212153" y="5904522"/>
            <a:ext cx="6374168" cy="574413"/>
            <a:chOff x="141832" y="2403565"/>
            <a:chExt cx="6374168" cy="574413"/>
          </a:xfrm>
        </p:grpSpPr>
        <p:sp>
          <p:nvSpPr>
            <p:cNvPr id="54" name="모서리가 둥근 직사각형 53"/>
            <p:cNvSpPr/>
            <p:nvPr/>
          </p:nvSpPr>
          <p:spPr>
            <a:xfrm>
              <a:off x="141832" y="2403565"/>
              <a:ext cx="1643425" cy="574413"/>
            </a:xfrm>
            <a:prstGeom prst="roundRect">
              <a:avLst/>
            </a:prstGeom>
            <a:solidFill>
              <a:srgbClr val="009ED6"/>
            </a:solidFill>
            <a:ln>
              <a:solidFill>
                <a:srgbClr val="009ED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모서리가 둥근 직사각형 54"/>
            <p:cNvSpPr/>
            <p:nvPr/>
          </p:nvSpPr>
          <p:spPr>
            <a:xfrm>
              <a:off x="1836000" y="2403565"/>
              <a:ext cx="4680000" cy="574413"/>
            </a:xfrm>
            <a:prstGeom prst="roundRect">
              <a:avLst/>
            </a:prstGeom>
            <a:solidFill>
              <a:srgbClr val="97E4FF"/>
            </a:solidFill>
            <a:ln>
              <a:solidFill>
                <a:srgbClr val="97E4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cxnSp>
          <p:nvCxnSpPr>
            <p:cNvPr id="56" name="직선 연결선 55"/>
            <p:cNvCxnSpPr/>
            <p:nvPr/>
          </p:nvCxnSpPr>
          <p:spPr>
            <a:xfrm>
              <a:off x="1810800" y="2463371"/>
              <a:ext cx="0" cy="486032"/>
            </a:xfrm>
            <a:prstGeom prst="line">
              <a:avLst/>
            </a:prstGeom>
            <a:solidFill>
              <a:srgbClr val="009ED6"/>
            </a:solidFill>
            <a:ln>
              <a:solidFill>
                <a:srgbClr val="009ED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57" name="그룹 56"/>
          <p:cNvGrpSpPr/>
          <p:nvPr/>
        </p:nvGrpSpPr>
        <p:grpSpPr>
          <a:xfrm>
            <a:off x="182004" y="6577762"/>
            <a:ext cx="6374168" cy="574413"/>
            <a:chOff x="141832" y="2403565"/>
            <a:chExt cx="6374168" cy="574413"/>
          </a:xfrm>
        </p:grpSpPr>
        <p:sp>
          <p:nvSpPr>
            <p:cNvPr id="58" name="모서리가 둥근 직사각형 57"/>
            <p:cNvSpPr/>
            <p:nvPr/>
          </p:nvSpPr>
          <p:spPr>
            <a:xfrm>
              <a:off x="141832" y="2403565"/>
              <a:ext cx="1643425" cy="574413"/>
            </a:xfrm>
            <a:prstGeom prst="roundRect">
              <a:avLst/>
            </a:prstGeom>
            <a:solidFill>
              <a:srgbClr val="B63C9C"/>
            </a:solidFill>
            <a:ln>
              <a:solidFill>
                <a:srgbClr val="C761C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모서리가 둥근 직사각형 58"/>
            <p:cNvSpPr/>
            <p:nvPr/>
          </p:nvSpPr>
          <p:spPr>
            <a:xfrm>
              <a:off x="1836000" y="2403565"/>
              <a:ext cx="4680000" cy="574413"/>
            </a:xfrm>
            <a:prstGeom prst="roundRect">
              <a:avLst/>
            </a:prstGeom>
            <a:solidFill>
              <a:srgbClr val="E1A9E1"/>
            </a:solidFill>
            <a:ln>
              <a:solidFill>
                <a:srgbClr val="E1A9E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cxnSp>
          <p:nvCxnSpPr>
            <p:cNvPr id="60" name="직선 연결선 59"/>
            <p:cNvCxnSpPr/>
            <p:nvPr/>
          </p:nvCxnSpPr>
          <p:spPr>
            <a:xfrm>
              <a:off x="1810800" y="2463371"/>
              <a:ext cx="0" cy="486032"/>
            </a:xfrm>
            <a:prstGeom prst="lin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61" name="그룹 60"/>
          <p:cNvGrpSpPr/>
          <p:nvPr/>
        </p:nvGrpSpPr>
        <p:grpSpPr>
          <a:xfrm>
            <a:off x="189017" y="7240954"/>
            <a:ext cx="6374168" cy="574413"/>
            <a:chOff x="141832" y="2403565"/>
            <a:chExt cx="6374168" cy="574413"/>
          </a:xfrm>
        </p:grpSpPr>
        <p:sp>
          <p:nvSpPr>
            <p:cNvPr id="62" name="모서리가 둥근 직사각형 61"/>
            <p:cNvSpPr/>
            <p:nvPr/>
          </p:nvSpPr>
          <p:spPr>
            <a:xfrm>
              <a:off x="141832" y="2403565"/>
              <a:ext cx="1643425" cy="574413"/>
            </a:xfrm>
            <a:prstGeom prst="roundRect">
              <a:avLst/>
            </a:prstGeom>
            <a:solidFill>
              <a:srgbClr val="488492"/>
            </a:solidFill>
            <a:ln>
              <a:solidFill>
                <a:srgbClr val="4884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모서리가 둥근 직사각형 62"/>
            <p:cNvSpPr/>
            <p:nvPr/>
          </p:nvSpPr>
          <p:spPr>
            <a:xfrm>
              <a:off x="1836000" y="2403565"/>
              <a:ext cx="4680000" cy="574413"/>
            </a:xfrm>
            <a:prstGeom prst="roundRect">
              <a:avLst/>
            </a:prstGeom>
            <a:solidFill>
              <a:srgbClr val="92BEC8"/>
            </a:solidFill>
            <a:ln>
              <a:solidFill>
                <a:srgbClr val="92BE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cxnSp>
          <p:nvCxnSpPr>
            <p:cNvPr id="64" name="직선 연결선 63"/>
            <p:cNvCxnSpPr/>
            <p:nvPr/>
          </p:nvCxnSpPr>
          <p:spPr>
            <a:xfrm>
              <a:off x="1810800" y="2463371"/>
              <a:ext cx="0" cy="486032"/>
            </a:xfrm>
            <a:prstGeom prst="line">
              <a:avLst/>
            </a:prstGeom>
            <a:ln w="3175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그룹 64"/>
          <p:cNvGrpSpPr/>
          <p:nvPr/>
        </p:nvGrpSpPr>
        <p:grpSpPr>
          <a:xfrm>
            <a:off x="182004" y="7904145"/>
            <a:ext cx="6374168" cy="574413"/>
            <a:chOff x="141832" y="2403565"/>
            <a:chExt cx="6374168" cy="574413"/>
          </a:xfrm>
        </p:grpSpPr>
        <p:sp>
          <p:nvSpPr>
            <p:cNvPr id="66" name="모서리가 둥근 직사각형 65"/>
            <p:cNvSpPr/>
            <p:nvPr/>
          </p:nvSpPr>
          <p:spPr>
            <a:xfrm>
              <a:off x="141832" y="2403565"/>
              <a:ext cx="1643425" cy="574413"/>
            </a:xfrm>
            <a:prstGeom prst="roundRect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모서리가 둥근 직사각형 66"/>
            <p:cNvSpPr/>
            <p:nvPr/>
          </p:nvSpPr>
          <p:spPr>
            <a:xfrm>
              <a:off x="1836000" y="2403565"/>
              <a:ext cx="4680000" cy="5744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cxnSp>
          <p:nvCxnSpPr>
            <p:cNvPr id="68" name="직선 연결선 67"/>
            <p:cNvCxnSpPr/>
            <p:nvPr/>
          </p:nvCxnSpPr>
          <p:spPr>
            <a:xfrm>
              <a:off x="1810800" y="2463371"/>
              <a:ext cx="0" cy="486032"/>
            </a:xfrm>
            <a:prstGeom prst="line">
              <a:avLst/>
            </a:prstGeom>
            <a:ln w="3175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그룹 74"/>
          <p:cNvGrpSpPr/>
          <p:nvPr/>
        </p:nvGrpSpPr>
        <p:grpSpPr>
          <a:xfrm rot="20861054">
            <a:off x="294256" y="2687918"/>
            <a:ext cx="332234" cy="415904"/>
            <a:chOff x="722313" y="665163"/>
            <a:chExt cx="482600" cy="600075"/>
          </a:xfrm>
          <a:solidFill>
            <a:schemeClr val="bg1"/>
          </a:solidFill>
        </p:grpSpPr>
        <p:sp>
          <p:nvSpPr>
            <p:cNvPr id="76" name="Freeform 1941"/>
            <p:cNvSpPr>
              <a:spLocks noEditPoints="1"/>
            </p:cNvSpPr>
            <p:nvPr/>
          </p:nvSpPr>
          <p:spPr bwMode="auto">
            <a:xfrm>
              <a:off x="722313" y="665163"/>
              <a:ext cx="482600" cy="600075"/>
            </a:xfrm>
            <a:custGeom>
              <a:avLst/>
              <a:gdLst>
                <a:gd name="T0" fmla="*/ 32 w 304"/>
                <a:gd name="T1" fmla="*/ 370 h 378"/>
                <a:gd name="T2" fmla="*/ 36 w 304"/>
                <a:gd name="T3" fmla="*/ 376 h 378"/>
                <a:gd name="T4" fmla="*/ 294 w 304"/>
                <a:gd name="T5" fmla="*/ 378 h 378"/>
                <a:gd name="T6" fmla="*/ 300 w 304"/>
                <a:gd name="T7" fmla="*/ 376 h 378"/>
                <a:gd name="T8" fmla="*/ 304 w 304"/>
                <a:gd name="T9" fmla="*/ 52 h 378"/>
                <a:gd name="T10" fmla="*/ 300 w 304"/>
                <a:gd name="T11" fmla="*/ 46 h 378"/>
                <a:gd name="T12" fmla="*/ 280 w 304"/>
                <a:gd name="T13" fmla="*/ 44 h 378"/>
                <a:gd name="T14" fmla="*/ 278 w 304"/>
                <a:gd name="T15" fmla="*/ 24 h 378"/>
                <a:gd name="T16" fmla="*/ 266 w 304"/>
                <a:gd name="T17" fmla="*/ 16 h 378"/>
                <a:gd name="T18" fmla="*/ 238 w 304"/>
                <a:gd name="T19" fmla="*/ 8 h 378"/>
                <a:gd name="T20" fmla="*/ 234 w 304"/>
                <a:gd name="T21" fmla="*/ 0 h 378"/>
                <a:gd name="T22" fmla="*/ 226 w 304"/>
                <a:gd name="T23" fmla="*/ 0 h 378"/>
                <a:gd name="T24" fmla="*/ 222 w 304"/>
                <a:gd name="T25" fmla="*/ 8 h 378"/>
                <a:gd name="T26" fmla="*/ 182 w 304"/>
                <a:gd name="T27" fmla="*/ 8 h 378"/>
                <a:gd name="T28" fmla="*/ 178 w 304"/>
                <a:gd name="T29" fmla="*/ 2 h 378"/>
                <a:gd name="T30" fmla="*/ 172 w 304"/>
                <a:gd name="T31" fmla="*/ 0 h 378"/>
                <a:gd name="T32" fmla="*/ 164 w 304"/>
                <a:gd name="T33" fmla="*/ 6 h 378"/>
                <a:gd name="T34" fmla="*/ 124 w 304"/>
                <a:gd name="T35" fmla="*/ 16 h 378"/>
                <a:gd name="T36" fmla="*/ 122 w 304"/>
                <a:gd name="T37" fmla="*/ 6 h 378"/>
                <a:gd name="T38" fmla="*/ 114 w 304"/>
                <a:gd name="T39" fmla="*/ 0 h 378"/>
                <a:gd name="T40" fmla="*/ 108 w 304"/>
                <a:gd name="T41" fmla="*/ 2 h 378"/>
                <a:gd name="T42" fmla="*/ 106 w 304"/>
                <a:gd name="T43" fmla="*/ 16 h 378"/>
                <a:gd name="T44" fmla="*/ 66 w 304"/>
                <a:gd name="T45" fmla="*/ 8 h 378"/>
                <a:gd name="T46" fmla="*/ 60 w 304"/>
                <a:gd name="T47" fmla="*/ 0 h 378"/>
                <a:gd name="T48" fmla="*/ 54 w 304"/>
                <a:gd name="T49" fmla="*/ 0 h 378"/>
                <a:gd name="T50" fmla="*/ 48 w 304"/>
                <a:gd name="T51" fmla="*/ 8 h 378"/>
                <a:gd name="T52" fmla="*/ 14 w 304"/>
                <a:gd name="T53" fmla="*/ 16 h 378"/>
                <a:gd name="T54" fmla="*/ 2 w 304"/>
                <a:gd name="T55" fmla="*/ 24 h 378"/>
                <a:gd name="T56" fmla="*/ 0 w 304"/>
                <a:gd name="T57" fmla="*/ 328 h 378"/>
                <a:gd name="T58" fmla="*/ 8 w 304"/>
                <a:gd name="T59" fmla="*/ 340 h 378"/>
                <a:gd name="T60" fmla="*/ 286 w 304"/>
                <a:gd name="T61" fmla="*/ 60 h 378"/>
                <a:gd name="T62" fmla="*/ 50 w 304"/>
                <a:gd name="T63" fmla="*/ 342 h 378"/>
                <a:gd name="T64" fmla="*/ 272 w 304"/>
                <a:gd name="T65" fmla="*/ 340 h 378"/>
                <a:gd name="T66" fmla="*/ 280 w 304"/>
                <a:gd name="T67" fmla="*/ 328 h 378"/>
                <a:gd name="T68" fmla="*/ 26 w 304"/>
                <a:gd name="T69" fmla="*/ 42 h 378"/>
                <a:gd name="T70" fmla="*/ 48 w 304"/>
                <a:gd name="T71" fmla="*/ 42 h 378"/>
                <a:gd name="T72" fmla="*/ 42 w 304"/>
                <a:gd name="T73" fmla="*/ 56 h 378"/>
                <a:gd name="T74" fmla="*/ 52 w 304"/>
                <a:gd name="T75" fmla="*/ 72 h 378"/>
                <a:gd name="T76" fmla="*/ 66 w 304"/>
                <a:gd name="T77" fmla="*/ 72 h 378"/>
                <a:gd name="T78" fmla="*/ 76 w 304"/>
                <a:gd name="T79" fmla="*/ 56 h 378"/>
                <a:gd name="T80" fmla="*/ 74 w 304"/>
                <a:gd name="T81" fmla="*/ 48 h 378"/>
                <a:gd name="T82" fmla="*/ 106 w 304"/>
                <a:gd name="T83" fmla="*/ 42 h 378"/>
                <a:gd name="T84" fmla="*/ 100 w 304"/>
                <a:gd name="T85" fmla="*/ 48 h 378"/>
                <a:gd name="T86" fmla="*/ 100 w 304"/>
                <a:gd name="T87" fmla="*/ 64 h 378"/>
                <a:gd name="T88" fmla="*/ 116 w 304"/>
                <a:gd name="T89" fmla="*/ 74 h 378"/>
                <a:gd name="T90" fmla="*/ 128 w 304"/>
                <a:gd name="T91" fmla="*/ 68 h 378"/>
                <a:gd name="T92" fmla="*/ 134 w 304"/>
                <a:gd name="T93" fmla="*/ 56 h 378"/>
                <a:gd name="T94" fmla="*/ 128 w 304"/>
                <a:gd name="T95" fmla="*/ 44 h 378"/>
                <a:gd name="T96" fmla="*/ 164 w 304"/>
                <a:gd name="T97" fmla="*/ 42 h 378"/>
                <a:gd name="T98" fmla="*/ 156 w 304"/>
                <a:gd name="T99" fmla="*/ 56 h 378"/>
                <a:gd name="T100" fmla="*/ 162 w 304"/>
                <a:gd name="T101" fmla="*/ 68 h 378"/>
                <a:gd name="T102" fmla="*/ 174 w 304"/>
                <a:gd name="T103" fmla="*/ 74 h 378"/>
                <a:gd name="T104" fmla="*/ 190 w 304"/>
                <a:gd name="T105" fmla="*/ 64 h 378"/>
                <a:gd name="T106" fmla="*/ 190 w 304"/>
                <a:gd name="T107" fmla="*/ 52 h 378"/>
                <a:gd name="T108" fmla="*/ 182 w 304"/>
                <a:gd name="T109" fmla="*/ 42 h 378"/>
                <a:gd name="T110" fmla="*/ 222 w 304"/>
                <a:gd name="T111" fmla="*/ 42 h 378"/>
                <a:gd name="T112" fmla="*/ 214 w 304"/>
                <a:gd name="T113" fmla="*/ 56 h 378"/>
                <a:gd name="T114" fmla="*/ 224 w 304"/>
                <a:gd name="T115" fmla="*/ 72 h 378"/>
                <a:gd name="T116" fmla="*/ 238 w 304"/>
                <a:gd name="T117" fmla="*/ 72 h 378"/>
                <a:gd name="T118" fmla="*/ 248 w 304"/>
                <a:gd name="T119" fmla="*/ 56 h 378"/>
                <a:gd name="T120" fmla="*/ 246 w 304"/>
                <a:gd name="T121" fmla="*/ 48 h 378"/>
                <a:gd name="T122" fmla="*/ 254 w 304"/>
                <a:gd name="T123" fmla="*/ 42 h 378"/>
                <a:gd name="T124" fmla="*/ 26 w 304"/>
                <a:gd name="T125" fmla="*/ 42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04" h="378">
                  <a:moveTo>
                    <a:pt x="14" y="342"/>
                  </a:moveTo>
                  <a:lnTo>
                    <a:pt x="32" y="342"/>
                  </a:lnTo>
                  <a:lnTo>
                    <a:pt x="32" y="370"/>
                  </a:lnTo>
                  <a:lnTo>
                    <a:pt x="32" y="370"/>
                  </a:lnTo>
                  <a:lnTo>
                    <a:pt x="34" y="374"/>
                  </a:lnTo>
                  <a:lnTo>
                    <a:pt x="36" y="376"/>
                  </a:lnTo>
                  <a:lnTo>
                    <a:pt x="38" y="378"/>
                  </a:lnTo>
                  <a:lnTo>
                    <a:pt x="42" y="378"/>
                  </a:lnTo>
                  <a:lnTo>
                    <a:pt x="294" y="378"/>
                  </a:lnTo>
                  <a:lnTo>
                    <a:pt x="294" y="378"/>
                  </a:lnTo>
                  <a:lnTo>
                    <a:pt x="298" y="378"/>
                  </a:lnTo>
                  <a:lnTo>
                    <a:pt x="300" y="376"/>
                  </a:lnTo>
                  <a:lnTo>
                    <a:pt x="302" y="374"/>
                  </a:lnTo>
                  <a:lnTo>
                    <a:pt x="304" y="370"/>
                  </a:lnTo>
                  <a:lnTo>
                    <a:pt x="304" y="52"/>
                  </a:lnTo>
                  <a:lnTo>
                    <a:pt x="304" y="52"/>
                  </a:lnTo>
                  <a:lnTo>
                    <a:pt x="302" y="48"/>
                  </a:lnTo>
                  <a:lnTo>
                    <a:pt x="300" y="46"/>
                  </a:lnTo>
                  <a:lnTo>
                    <a:pt x="298" y="44"/>
                  </a:lnTo>
                  <a:lnTo>
                    <a:pt x="294" y="44"/>
                  </a:lnTo>
                  <a:lnTo>
                    <a:pt x="280" y="44"/>
                  </a:lnTo>
                  <a:lnTo>
                    <a:pt x="280" y="28"/>
                  </a:lnTo>
                  <a:lnTo>
                    <a:pt x="280" y="28"/>
                  </a:lnTo>
                  <a:lnTo>
                    <a:pt x="278" y="24"/>
                  </a:lnTo>
                  <a:lnTo>
                    <a:pt x="276" y="20"/>
                  </a:lnTo>
                  <a:lnTo>
                    <a:pt x="272" y="16"/>
                  </a:lnTo>
                  <a:lnTo>
                    <a:pt x="266" y="16"/>
                  </a:lnTo>
                  <a:lnTo>
                    <a:pt x="238" y="16"/>
                  </a:lnTo>
                  <a:lnTo>
                    <a:pt x="238" y="8"/>
                  </a:lnTo>
                  <a:lnTo>
                    <a:pt x="238" y="8"/>
                  </a:lnTo>
                  <a:lnTo>
                    <a:pt x="238" y="6"/>
                  </a:lnTo>
                  <a:lnTo>
                    <a:pt x="236" y="2"/>
                  </a:lnTo>
                  <a:lnTo>
                    <a:pt x="234" y="0"/>
                  </a:lnTo>
                  <a:lnTo>
                    <a:pt x="230" y="0"/>
                  </a:lnTo>
                  <a:lnTo>
                    <a:pt x="230" y="0"/>
                  </a:lnTo>
                  <a:lnTo>
                    <a:pt x="226" y="0"/>
                  </a:lnTo>
                  <a:lnTo>
                    <a:pt x="224" y="2"/>
                  </a:lnTo>
                  <a:lnTo>
                    <a:pt x="222" y="6"/>
                  </a:lnTo>
                  <a:lnTo>
                    <a:pt x="222" y="8"/>
                  </a:lnTo>
                  <a:lnTo>
                    <a:pt x="222" y="16"/>
                  </a:lnTo>
                  <a:lnTo>
                    <a:pt x="182" y="16"/>
                  </a:lnTo>
                  <a:lnTo>
                    <a:pt x="182" y="8"/>
                  </a:lnTo>
                  <a:lnTo>
                    <a:pt x="182" y="8"/>
                  </a:lnTo>
                  <a:lnTo>
                    <a:pt x="180" y="6"/>
                  </a:lnTo>
                  <a:lnTo>
                    <a:pt x="178" y="2"/>
                  </a:lnTo>
                  <a:lnTo>
                    <a:pt x="176" y="0"/>
                  </a:lnTo>
                  <a:lnTo>
                    <a:pt x="172" y="0"/>
                  </a:lnTo>
                  <a:lnTo>
                    <a:pt x="172" y="0"/>
                  </a:lnTo>
                  <a:lnTo>
                    <a:pt x="170" y="0"/>
                  </a:lnTo>
                  <a:lnTo>
                    <a:pt x="166" y="2"/>
                  </a:lnTo>
                  <a:lnTo>
                    <a:pt x="164" y="6"/>
                  </a:lnTo>
                  <a:lnTo>
                    <a:pt x="164" y="8"/>
                  </a:lnTo>
                  <a:lnTo>
                    <a:pt x="164" y="16"/>
                  </a:lnTo>
                  <a:lnTo>
                    <a:pt x="124" y="16"/>
                  </a:lnTo>
                  <a:lnTo>
                    <a:pt x="124" y="8"/>
                  </a:lnTo>
                  <a:lnTo>
                    <a:pt x="124" y="8"/>
                  </a:lnTo>
                  <a:lnTo>
                    <a:pt x="122" y="6"/>
                  </a:lnTo>
                  <a:lnTo>
                    <a:pt x="122" y="2"/>
                  </a:lnTo>
                  <a:lnTo>
                    <a:pt x="118" y="0"/>
                  </a:lnTo>
                  <a:lnTo>
                    <a:pt x="114" y="0"/>
                  </a:lnTo>
                  <a:lnTo>
                    <a:pt x="114" y="0"/>
                  </a:lnTo>
                  <a:lnTo>
                    <a:pt x="112" y="0"/>
                  </a:lnTo>
                  <a:lnTo>
                    <a:pt x="108" y="2"/>
                  </a:lnTo>
                  <a:lnTo>
                    <a:pt x="108" y="6"/>
                  </a:lnTo>
                  <a:lnTo>
                    <a:pt x="106" y="8"/>
                  </a:lnTo>
                  <a:lnTo>
                    <a:pt x="106" y="16"/>
                  </a:lnTo>
                  <a:lnTo>
                    <a:pt x="66" y="16"/>
                  </a:lnTo>
                  <a:lnTo>
                    <a:pt x="66" y="8"/>
                  </a:lnTo>
                  <a:lnTo>
                    <a:pt x="66" y="8"/>
                  </a:lnTo>
                  <a:lnTo>
                    <a:pt x="66" y="6"/>
                  </a:lnTo>
                  <a:lnTo>
                    <a:pt x="64" y="2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54" y="0"/>
                  </a:lnTo>
                  <a:lnTo>
                    <a:pt x="52" y="2"/>
                  </a:lnTo>
                  <a:lnTo>
                    <a:pt x="50" y="6"/>
                  </a:lnTo>
                  <a:lnTo>
                    <a:pt x="48" y="8"/>
                  </a:lnTo>
                  <a:lnTo>
                    <a:pt x="48" y="16"/>
                  </a:lnTo>
                  <a:lnTo>
                    <a:pt x="14" y="16"/>
                  </a:lnTo>
                  <a:lnTo>
                    <a:pt x="14" y="16"/>
                  </a:lnTo>
                  <a:lnTo>
                    <a:pt x="8" y="16"/>
                  </a:lnTo>
                  <a:lnTo>
                    <a:pt x="4" y="20"/>
                  </a:lnTo>
                  <a:lnTo>
                    <a:pt x="2" y="24"/>
                  </a:lnTo>
                  <a:lnTo>
                    <a:pt x="0" y="28"/>
                  </a:lnTo>
                  <a:lnTo>
                    <a:pt x="0" y="328"/>
                  </a:lnTo>
                  <a:lnTo>
                    <a:pt x="0" y="328"/>
                  </a:lnTo>
                  <a:lnTo>
                    <a:pt x="2" y="334"/>
                  </a:lnTo>
                  <a:lnTo>
                    <a:pt x="4" y="338"/>
                  </a:lnTo>
                  <a:lnTo>
                    <a:pt x="8" y="340"/>
                  </a:lnTo>
                  <a:lnTo>
                    <a:pt x="14" y="342"/>
                  </a:lnTo>
                  <a:lnTo>
                    <a:pt x="14" y="342"/>
                  </a:lnTo>
                  <a:close/>
                  <a:moveTo>
                    <a:pt x="286" y="60"/>
                  </a:moveTo>
                  <a:lnTo>
                    <a:pt x="286" y="362"/>
                  </a:lnTo>
                  <a:lnTo>
                    <a:pt x="50" y="362"/>
                  </a:lnTo>
                  <a:lnTo>
                    <a:pt x="50" y="342"/>
                  </a:lnTo>
                  <a:lnTo>
                    <a:pt x="266" y="342"/>
                  </a:lnTo>
                  <a:lnTo>
                    <a:pt x="266" y="342"/>
                  </a:lnTo>
                  <a:lnTo>
                    <a:pt x="272" y="340"/>
                  </a:lnTo>
                  <a:lnTo>
                    <a:pt x="276" y="338"/>
                  </a:lnTo>
                  <a:lnTo>
                    <a:pt x="278" y="334"/>
                  </a:lnTo>
                  <a:lnTo>
                    <a:pt x="280" y="328"/>
                  </a:lnTo>
                  <a:lnTo>
                    <a:pt x="280" y="60"/>
                  </a:lnTo>
                  <a:lnTo>
                    <a:pt x="286" y="60"/>
                  </a:lnTo>
                  <a:close/>
                  <a:moveTo>
                    <a:pt x="26" y="42"/>
                  </a:moveTo>
                  <a:lnTo>
                    <a:pt x="48" y="42"/>
                  </a:lnTo>
                  <a:lnTo>
                    <a:pt x="48" y="42"/>
                  </a:lnTo>
                  <a:lnTo>
                    <a:pt x="48" y="42"/>
                  </a:lnTo>
                  <a:lnTo>
                    <a:pt x="44" y="48"/>
                  </a:lnTo>
                  <a:lnTo>
                    <a:pt x="42" y="56"/>
                  </a:lnTo>
                  <a:lnTo>
                    <a:pt x="42" y="56"/>
                  </a:lnTo>
                  <a:lnTo>
                    <a:pt x="42" y="64"/>
                  </a:lnTo>
                  <a:lnTo>
                    <a:pt x="46" y="68"/>
                  </a:lnTo>
                  <a:lnTo>
                    <a:pt x="52" y="72"/>
                  </a:lnTo>
                  <a:lnTo>
                    <a:pt x="58" y="74"/>
                  </a:lnTo>
                  <a:lnTo>
                    <a:pt x="58" y="74"/>
                  </a:lnTo>
                  <a:lnTo>
                    <a:pt x="66" y="72"/>
                  </a:lnTo>
                  <a:lnTo>
                    <a:pt x="70" y="68"/>
                  </a:lnTo>
                  <a:lnTo>
                    <a:pt x="74" y="64"/>
                  </a:lnTo>
                  <a:lnTo>
                    <a:pt x="76" y="56"/>
                  </a:lnTo>
                  <a:lnTo>
                    <a:pt x="76" y="56"/>
                  </a:lnTo>
                  <a:lnTo>
                    <a:pt x="74" y="52"/>
                  </a:lnTo>
                  <a:lnTo>
                    <a:pt x="74" y="48"/>
                  </a:lnTo>
                  <a:lnTo>
                    <a:pt x="70" y="44"/>
                  </a:lnTo>
                  <a:lnTo>
                    <a:pt x="66" y="42"/>
                  </a:lnTo>
                  <a:lnTo>
                    <a:pt x="106" y="42"/>
                  </a:lnTo>
                  <a:lnTo>
                    <a:pt x="106" y="42"/>
                  </a:lnTo>
                  <a:lnTo>
                    <a:pt x="106" y="42"/>
                  </a:lnTo>
                  <a:lnTo>
                    <a:pt x="100" y="48"/>
                  </a:lnTo>
                  <a:lnTo>
                    <a:pt x="98" y="56"/>
                  </a:lnTo>
                  <a:lnTo>
                    <a:pt x="98" y="56"/>
                  </a:lnTo>
                  <a:lnTo>
                    <a:pt x="100" y="64"/>
                  </a:lnTo>
                  <a:lnTo>
                    <a:pt x="104" y="68"/>
                  </a:lnTo>
                  <a:lnTo>
                    <a:pt x="110" y="72"/>
                  </a:lnTo>
                  <a:lnTo>
                    <a:pt x="116" y="74"/>
                  </a:lnTo>
                  <a:lnTo>
                    <a:pt x="116" y="74"/>
                  </a:lnTo>
                  <a:lnTo>
                    <a:pt x="122" y="72"/>
                  </a:lnTo>
                  <a:lnTo>
                    <a:pt x="128" y="68"/>
                  </a:lnTo>
                  <a:lnTo>
                    <a:pt x="132" y="64"/>
                  </a:lnTo>
                  <a:lnTo>
                    <a:pt x="134" y="56"/>
                  </a:lnTo>
                  <a:lnTo>
                    <a:pt x="134" y="56"/>
                  </a:lnTo>
                  <a:lnTo>
                    <a:pt x="132" y="52"/>
                  </a:lnTo>
                  <a:lnTo>
                    <a:pt x="130" y="48"/>
                  </a:lnTo>
                  <a:lnTo>
                    <a:pt x="128" y="44"/>
                  </a:lnTo>
                  <a:lnTo>
                    <a:pt x="124" y="42"/>
                  </a:lnTo>
                  <a:lnTo>
                    <a:pt x="164" y="42"/>
                  </a:lnTo>
                  <a:lnTo>
                    <a:pt x="164" y="42"/>
                  </a:lnTo>
                  <a:lnTo>
                    <a:pt x="164" y="42"/>
                  </a:lnTo>
                  <a:lnTo>
                    <a:pt x="158" y="48"/>
                  </a:lnTo>
                  <a:lnTo>
                    <a:pt x="156" y="56"/>
                  </a:lnTo>
                  <a:lnTo>
                    <a:pt x="156" y="56"/>
                  </a:lnTo>
                  <a:lnTo>
                    <a:pt x="158" y="64"/>
                  </a:lnTo>
                  <a:lnTo>
                    <a:pt x="162" y="68"/>
                  </a:lnTo>
                  <a:lnTo>
                    <a:pt x="166" y="72"/>
                  </a:lnTo>
                  <a:lnTo>
                    <a:pt x="174" y="74"/>
                  </a:lnTo>
                  <a:lnTo>
                    <a:pt x="174" y="74"/>
                  </a:lnTo>
                  <a:lnTo>
                    <a:pt x="180" y="72"/>
                  </a:lnTo>
                  <a:lnTo>
                    <a:pt x="186" y="68"/>
                  </a:lnTo>
                  <a:lnTo>
                    <a:pt x="190" y="64"/>
                  </a:lnTo>
                  <a:lnTo>
                    <a:pt x="190" y="56"/>
                  </a:lnTo>
                  <a:lnTo>
                    <a:pt x="190" y="56"/>
                  </a:lnTo>
                  <a:lnTo>
                    <a:pt x="190" y="52"/>
                  </a:lnTo>
                  <a:lnTo>
                    <a:pt x="188" y="48"/>
                  </a:lnTo>
                  <a:lnTo>
                    <a:pt x="184" y="44"/>
                  </a:lnTo>
                  <a:lnTo>
                    <a:pt x="182" y="42"/>
                  </a:lnTo>
                  <a:lnTo>
                    <a:pt x="222" y="42"/>
                  </a:lnTo>
                  <a:lnTo>
                    <a:pt x="222" y="42"/>
                  </a:lnTo>
                  <a:lnTo>
                    <a:pt x="222" y="42"/>
                  </a:lnTo>
                  <a:lnTo>
                    <a:pt x="216" y="48"/>
                  </a:lnTo>
                  <a:lnTo>
                    <a:pt x="214" y="56"/>
                  </a:lnTo>
                  <a:lnTo>
                    <a:pt x="214" y="56"/>
                  </a:lnTo>
                  <a:lnTo>
                    <a:pt x="214" y="64"/>
                  </a:lnTo>
                  <a:lnTo>
                    <a:pt x="218" y="68"/>
                  </a:lnTo>
                  <a:lnTo>
                    <a:pt x="224" y="72"/>
                  </a:lnTo>
                  <a:lnTo>
                    <a:pt x="230" y="74"/>
                  </a:lnTo>
                  <a:lnTo>
                    <a:pt x="230" y="74"/>
                  </a:lnTo>
                  <a:lnTo>
                    <a:pt x="238" y="72"/>
                  </a:lnTo>
                  <a:lnTo>
                    <a:pt x="242" y="68"/>
                  </a:lnTo>
                  <a:lnTo>
                    <a:pt x="246" y="64"/>
                  </a:lnTo>
                  <a:lnTo>
                    <a:pt x="248" y="56"/>
                  </a:lnTo>
                  <a:lnTo>
                    <a:pt x="248" y="56"/>
                  </a:lnTo>
                  <a:lnTo>
                    <a:pt x="248" y="52"/>
                  </a:lnTo>
                  <a:lnTo>
                    <a:pt x="246" y="48"/>
                  </a:lnTo>
                  <a:lnTo>
                    <a:pt x="242" y="44"/>
                  </a:lnTo>
                  <a:lnTo>
                    <a:pt x="238" y="42"/>
                  </a:lnTo>
                  <a:lnTo>
                    <a:pt x="254" y="42"/>
                  </a:lnTo>
                  <a:lnTo>
                    <a:pt x="254" y="316"/>
                  </a:lnTo>
                  <a:lnTo>
                    <a:pt x="26" y="316"/>
                  </a:lnTo>
                  <a:lnTo>
                    <a:pt x="26" y="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77" name="Rectangle 1942"/>
            <p:cNvSpPr>
              <a:spLocks noChangeArrowheads="1"/>
            </p:cNvSpPr>
            <p:nvPr/>
          </p:nvSpPr>
          <p:spPr bwMode="auto">
            <a:xfrm>
              <a:off x="795338" y="865188"/>
              <a:ext cx="301625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78" name="Rectangle 1943"/>
            <p:cNvSpPr>
              <a:spLocks noChangeArrowheads="1"/>
            </p:cNvSpPr>
            <p:nvPr/>
          </p:nvSpPr>
          <p:spPr bwMode="auto">
            <a:xfrm>
              <a:off x="795338" y="925513"/>
              <a:ext cx="301625" cy="22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79" name="Rectangle 1944"/>
            <p:cNvSpPr>
              <a:spLocks noChangeArrowheads="1"/>
            </p:cNvSpPr>
            <p:nvPr/>
          </p:nvSpPr>
          <p:spPr bwMode="auto">
            <a:xfrm>
              <a:off x="795338" y="989013"/>
              <a:ext cx="301625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80" name="Rectangle 1945"/>
            <p:cNvSpPr>
              <a:spLocks noChangeArrowheads="1"/>
            </p:cNvSpPr>
            <p:nvPr/>
          </p:nvSpPr>
          <p:spPr bwMode="auto">
            <a:xfrm>
              <a:off x="795338" y="1049338"/>
              <a:ext cx="165100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grpSp>
        <p:nvGrpSpPr>
          <p:cNvPr id="81" name="그룹 80"/>
          <p:cNvGrpSpPr/>
          <p:nvPr/>
        </p:nvGrpSpPr>
        <p:grpSpPr>
          <a:xfrm rot="21075895">
            <a:off x="278606" y="6670699"/>
            <a:ext cx="292487" cy="402919"/>
            <a:chOff x="741363" y="1512888"/>
            <a:chExt cx="457200" cy="571500"/>
          </a:xfrm>
          <a:solidFill>
            <a:schemeClr val="bg1"/>
          </a:solidFill>
        </p:grpSpPr>
        <p:sp>
          <p:nvSpPr>
            <p:cNvPr id="82" name="Freeform 1901"/>
            <p:cNvSpPr>
              <a:spLocks noEditPoints="1"/>
            </p:cNvSpPr>
            <p:nvPr/>
          </p:nvSpPr>
          <p:spPr bwMode="auto">
            <a:xfrm>
              <a:off x="741363" y="1512888"/>
              <a:ext cx="457200" cy="571500"/>
            </a:xfrm>
            <a:custGeom>
              <a:avLst/>
              <a:gdLst>
                <a:gd name="T0" fmla="*/ 220 w 288"/>
                <a:gd name="T1" fmla="*/ 0 h 360"/>
                <a:gd name="T2" fmla="*/ 36 w 288"/>
                <a:gd name="T3" fmla="*/ 0 h 360"/>
                <a:gd name="T4" fmla="*/ 36 w 288"/>
                <a:gd name="T5" fmla="*/ 0 h 360"/>
                <a:gd name="T6" fmla="*/ 30 w 288"/>
                <a:gd name="T7" fmla="*/ 2 h 360"/>
                <a:gd name="T8" fmla="*/ 26 w 288"/>
                <a:gd name="T9" fmla="*/ 4 h 360"/>
                <a:gd name="T10" fmla="*/ 24 w 288"/>
                <a:gd name="T11" fmla="*/ 8 h 360"/>
                <a:gd name="T12" fmla="*/ 22 w 288"/>
                <a:gd name="T13" fmla="*/ 14 h 360"/>
                <a:gd name="T14" fmla="*/ 22 w 288"/>
                <a:gd name="T15" fmla="*/ 28 h 360"/>
                <a:gd name="T16" fmla="*/ 8 w 288"/>
                <a:gd name="T17" fmla="*/ 28 h 360"/>
                <a:gd name="T18" fmla="*/ 8 w 288"/>
                <a:gd name="T19" fmla="*/ 28 h 360"/>
                <a:gd name="T20" fmla="*/ 4 w 288"/>
                <a:gd name="T21" fmla="*/ 28 h 360"/>
                <a:gd name="T22" fmla="*/ 2 w 288"/>
                <a:gd name="T23" fmla="*/ 30 h 360"/>
                <a:gd name="T24" fmla="*/ 0 w 288"/>
                <a:gd name="T25" fmla="*/ 34 h 360"/>
                <a:gd name="T26" fmla="*/ 0 w 288"/>
                <a:gd name="T27" fmla="*/ 36 h 360"/>
                <a:gd name="T28" fmla="*/ 0 w 288"/>
                <a:gd name="T29" fmla="*/ 350 h 360"/>
                <a:gd name="T30" fmla="*/ 0 w 288"/>
                <a:gd name="T31" fmla="*/ 350 h 360"/>
                <a:gd name="T32" fmla="*/ 0 w 288"/>
                <a:gd name="T33" fmla="*/ 354 h 360"/>
                <a:gd name="T34" fmla="*/ 2 w 288"/>
                <a:gd name="T35" fmla="*/ 356 h 360"/>
                <a:gd name="T36" fmla="*/ 4 w 288"/>
                <a:gd name="T37" fmla="*/ 358 h 360"/>
                <a:gd name="T38" fmla="*/ 8 w 288"/>
                <a:gd name="T39" fmla="*/ 360 h 360"/>
                <a:gd name="T40" fmla="*/ 248 w 288"/>
                <a:gd name="T41" fmla="*/ 360 h 360"/>
                <a:gd name="T42" fmla="*/ 248 w 288"/>
                <a:gd name="T43" fmla="*/ 360 h 360"/>
                <a:gd name="T44" fmla="*/ 252 w 288"/>
                <a:gd name="T45" fmla="*/ 358 h 360"/>
                <a:gd name="T46" fmla="*/ 254 w 288"/>
                <a:gd name="T47" fmla="*/ 356 h 360"/>
                <a:gd name="T48" fmla="*/ 256 w 288"/>
                <a:gd name="T49" fmla="*/ 354 h 360"/>
                <a:gd name="T50" fmla="*/ 258 w 288"/>
                <a:gd name="T51" fmla="*/ 350 h 360"/>
                <a:gd name="T52" fmla="*/ 258 w 288"/>
                <a:gd name="T53" fmla="*/ 324 h 360"/>
                <a:gd name="T54" fmla="*/ 276 w 288"/>
                <a:gd name="T55" fmla="*/ 324 h 360"/>
                <a:gd name="T56" fmla="*/ 276 w 288"/>
                <a:gd name="T57" fmla="*/ 324 h 360"/>
                <a:gd name="T58" fmla="*/ 280 w 288"/>
                <a:gd name="T59" fmla="*/ 322 h 360"/>
                <a:gd name="T60" fmla="*/ 284 w 288"/>
                <a:gd name="T61" fmla="*/ 320 h 360"/>
                <a:gd name="T62" fmla="*/ 288 w 288"/>
                <a:gd name="T63" fmla="*/ 316 h 360"/>
                <a:gd name="T64" fmla="*/ 288 w 288"/>
                <a:gd name="T65" fmla="*/ 310 h 360"/>
                <a:gd name="T66" fmla="*/ 288 w 288"/>
                <a:gd name="T67" fmla="*/ 70 h 360"/>
                <a:gd name="T68" fmla="*/ 288 w 288"/>
                <a:gd name="T69" fmla="*/ 70 h 360"/>
                <a:gd name="T70" fmla="*/ 288 w 288"/>
                <a:gd name="T71" fmla="*/ 66 h 360"/>
                <a:gd name="T72" fmla="*/ 284 w 288"/>
                <a:gd name="T73" fmla="*/ 62 h 360"/>
                <a:gd name="T74" fmla="*/ 228 w 288"/>
                <a:gd name="T75" fmla="*/ 4 h 360"/>
                <a:gd name="T76" fmla="*/ 228 w 288"/>
                <a:gd name="T77" fmla="*/ 4 h 360"/>
                <a:gd name="T78" fmla="*/ 224 w 288"/>
                <a:gd name="T79" fmla="*/ 2 h 360"/>
                <a:gd name="T80" fmla="*/ 220 w 288"/>
                <a:gd name="T81" fmla="*/ 0 h 360"/>
                <a:gd name="T82" fmla="*/ 220 w 288"/>
                <a:gd name="T83" fmla="*/ 0 h 360"/>
                <a:gd name="T84" fmla="*/ 240 w 288"/>
                <a:gd name="T85" fmla="*/ 342 h 360"/>
                <a:gd name="T86" fmla="*/ 16 w 288"/>
                <a:gd name="T87" fmla="*/ 342 h 360"/>
                <a:gd name="T88" fmla="*/ 16 w 288"/>
                <a:gd name="T89" fmla="*/ 46 h 360"/>
                <a:gd name="T90" fmla="*/ 22 w 288"/>
                <a:gd name="T91" fmla="*/ 46 h 360"/>
                <a:gd name="T92" fmla="*/ 22 w 288"/>
                <a:gd name="T93" fmla="*/ 310 h 360"/>
                <a:gd name="T94" fmla="*/ 22 w 288"/>
                <a:gd name="T95" fmla="*/ 310 h 360"/>
                <a:gd name="T96" fmla="*/ 24 w 288"/>
                <a:gd name="T97" fmla="*/ 316 h 360"/>
                <a:gd name="T98" fmla="*/ 26 w 288"/>
                <a:gd name="T99" fmla="*/ 320 h 360"/>
                <a:gd name="T100" fmla="*/ 30 w 288"/>
                <a:gd name="T101" fmla="*/ 322 h 360"/>
                <a:gd name="T102" fmla="*/ 36 w 288"/>
                <a:gd name="T103" fmla="*/ 324 h 360"/>
                <a:gd name="T104" fmla="*/ 240 w 288"/>
                <a:gd name="T105" fmla="*/ 324 h 360"/>
                <a:gd name="T106" fmla="*/ 240 w 288"/>
                <a:gd name="T107" fmla="*/ 342 h 360"/>
                <a:gd name="T108" fmla="*/ 262 w 288"/>
                <a:gd name="T109" fmla="*/ 298 h 360"/>
                <a:gd name="T110" fmla="*/ 48 w 288"/>
                <a:gd name="T111" fmla="*/ 298 h 360"/>
                <a:gd name="T112" fmla="*/ 48 w 288"/>
                <a:gd name="T113" fmla="*/ 26 h 360"/>
                <a:gd name="T114" fmla="*/ 214 w 288"/>
                <a:gd name="T115" fmla="*/ 26 h 360"/>
                <a:gd name="T116" fmla="*/ 220 w 288"/>
                <a:gd name="T117" fmla="*/ 32 h 360"/>
                <a:gd name="T118" fmla="*/ 220 w 288"/>
                <a:gd name="T119" fmla="*/ 70 h 360"/>
                <a:gd name="T120" fmla="*/ 258 w 288"/>
                <a:gd name="T121" fmla="*/ 70 h 360"/>
                <a:gd name="T122" fmla="*/ 262 w 288"/>
                <a:gd name="T123" fmla="*/ 76 h 360"/>
                <a:gd name="T124" fmla="*/ 262 w 288"/>
                <a:gd name="T125" fmla="*/ 298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88" h="360">
                  <a:moveTo>
                    <a:pt x="220" y="0"/>
                  </a:moveTo>
                  <a:lnTo>
                    <a:pt x="36" y="0"/>
                  </a:lnTo>
                  <a:lnTo>
                    <a:pt x="36" y="0"/>
                  </a:lnTo>
                  <a:lnTo>
                    <a:pt x="30" y="2"/>
                  </a:lnTo>
                  <a:lnTo>
                    <a:pt x="26" y="4"/>
                  </a:lnTo>
                  <a:lnTo>
                    <a:pt x="24" y="8"/>
                  </a:lnTo>
                  <a:lnTo>
                    <a:pt x="22" y="14"/>
                  </a:lnTo>
                  <a:lnTo>
                    <a:pt x="22" y="28"/>
                  </a:lnTo>
                  <a:lnTo>
                    <a:pt x="8" y="28"/>
                  </a:lnTo>
                  <a:lnTo>
                    <a:pt x="8" y="28"/>
                  </a:lnTo>
                  <a:lnTo>
                    <a:pt x="4" y="28"/>
                  </a:lnTo>
                  <a:lnTo>
                    <a:pt x="2" y="30"/>
                  </a:lnTo>
                  <a:lnTo>
                    <a:pt x="0" y="34"/>
                  </a:lnTo>
                  <a:lnTo>
                    <a:pt x="0" y="36"/>
                  </a:lnTo>
                  <a:lnTo>
                    <a:pt x="0" y="350"/>
                  </a:lnTo>
                  <a:lnTo>
                    <a:pt x="0" y="350"/>
                  </a:lnTo>
                  <a:lnTo>
                    <a:pt x="0" y="354"/>
                  </a:lnTo>
                  <a:lnTo>
                    <a:pt x="2" y="356"/>
                  </a:lnTo>
                  <a:lnTo>
                    <a:pt x="4" y="358"/>
                  </a:lnTo>
                  <a:lnTo>
                    <a:pt x="8" y="360"/>
                  </a:lnTo>
                  <a:lnTo>
                    <a:pt x="248" y="360"/>
                  </a:lnTo>
                  <a:lnTo>
                    <a:pt x="248" y="360"/>
                  </a:lnTo>
                  <a:lnTo>
                    <a:pt x="252" y="358"/>
                  </a:lnTo>
                  <a:lnTo>
                    <a:pt x="254" y="356"/>
                  </a:lnTo>
                  <a:lnTo>
                    <a:pt x="256" y="354"/>
                  </a:lnTo>
                  <a:lnTo>
                    <a:pt x="258" y="350"/>
                  </a:lnTo>
                  <a:lnTo>
                    <a:pt x="258" y="324"/>
                  </a:lnTo>
                  <a:lnTo>
                    <a:pt x="276" y="324"/>
                  </a:lnTo>
                  <a:lnTo>
                    <a:pt x="276" y="324"/>
                  </a:lnTo>
                  <a:lnTo>
                    <a:pt x="280" y="322"/>
                  </a:lnTo>
                  <a:lnTo>
                    <a:pt x="284" y="320"/>
                  </a:lnTo>
                  <a:lnTo>
                    <a:pt x="288" y="316"/>
                  </a:lnTo>
                  <a:lnTo>
                    <a:pt x="288" y="310"/>
                  </a:lnTo>
                  <a:lnTo>
                    <a:pt x="288" y="70"/>
                  </a:lnTo>
                  <a:lnTo>
                    <a:pt x="288" y="70"/>
                  </a:lnTo>
                  <a:lnTo>
                    <a:pt x="288" y="66"/>
                  </a:lnTo>
                  <a:lnTo>
                    <a:pt x="284" y="62"/>
                  </a:lnTo>
                  <a:lnTo>
                    <a:pt x="228" y="4"/>
                  </a:lnTo>
                  <a:lnTo>
                    <a:pt x="228" y="4"/>
                  </a:lnTo>
                  <a:lnTo>
                    <a:pt x="224" y="2"/>
                  </a:lnTo>
                  <a:lnTo>
                    <a:pt x="220" y="0"/>
                  </a:lnTo>
                  <a:lnTo>
                    <a:pt x="220" y="0"/>
                  </a:lnTo>
                  <a:close/>
                  <a:moveTo>
                    <a:pt x="240" y="342"/>
                  </a:moveTo>
                  <a:lnTo>
                    <a:pt x="16" y="342"/>
                  </a:lnTo>
                  <a:lnTo>
                    <a:pt x="16" y="46"/>
                  </a:lnTo>
                  <a:lnTo>
                    <a:pt x="22" y="46"/>
                  </a:lnTo>
                  <a:lnTo>
                    <a:pt x="22" y="310"/>
                  </a:lnTo>
                  <a:lnTo>
                    <a:pt x="22" y="310"/>
                  </a:lnTo>
                  <a:lnTo>
                    <a:pt x="24" y="316"/>
                  </a:lnTo>
                  <a:lnTo>
                    <a:pt x="26" y="320"/>
                  </a:lnTo>
                  <a:lnTo>
                    <a:pt x="30" y="322"/>
                  </a:lnTo>
                  <a:lnTo>
                    <a:pt x="36" y="324"/>
                  </a:lnTo>
                  <a:lnTo>
                    <a:pt x="240" y="324"/>
                  </a:lnTo>
                  <a:lnTo>
                    <a:pt x="240" y="342"/>
                  </a:lnTo>
                  <a:close/>
                  <a:moveTo>
                    <a:pt x="262" y="298"/>
                  </a:moveTo>
                  <a:lnTo>
                    <a:pt x="48" y="298"/>
                  </a:lnTo>
                  <a:lnTo>
                    <a:pt x="48" y="26"/>
                  </a:lnTo>
                  <a:lnTo>
                    <a:pt x="214" y="26"/>
                  </a:lnTo>
                  <a:lnTo>
                    <a:pt x="220" y="32"/>
                  </a:lnTo>
                  <a:lnTo>
                    <a:pt x="220" y="70"/>
                  </a:lnTo>
                  <a:lnTo>
                    <a:pt x="258" y="70"/>
                  </a:lnTo>
                  <a:lnTo>
                    <a:pt x="262" y="76"/>
                  </a:lnTo>
                  <a:lnTo>
                    <a:pt x="262" y="2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83" name="Rectangle 1902"/>
            <p:cNvSpPr>
              <a:spLocks noChangeArrowheads="1"/>
            </p:cNvSpPr>
            <p:nvPr/>
          </p:nvSpPr>
          <p:spPr bwMode="auto">
            <a:xfrm>
              <a:off x="849313" y="1668463"/>
              <a:ext cx="285750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84" name="Rectangle 1903"/>
            <p:cNvSpPr>
              <a:spLocks noChangeArrowheads="1"/>
            </p:cNvSpPr>
            <p:nvPr/>
          </p:nvSpPr>
          <p:spPr bwMode="auto">
            <a:xfrm>
              <a:off x="849313" y="1728788"/>
              <a:ext cx="285750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85" name="Rectangle 1904"/>
            <p:cNvSpPr>
              <a:spLocks noChangeArrowheads="1"/>
            </p:cNvSpPr>
            <p:nvPr/>
          </p:nvSpPr>
          <p:spPr bwMode="auto">
            <a:xfrm>
              <a:off x="849313" y="1785938"/>
              <a:ext cx="285750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86" name="Rectangle 1905"/>
            <p:cNvSpPr>
              <a:spLocks noChangeArrowheads="1"/>
            </p:cNvSpPr>
            <p:nvPr/>
          </p:nvSpPr>
          <p:spPr bwMode="auto">
            <a:xfrm>
              <a:off x="849313" y="1843088"/>
              <a:ext cx="155575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87" name="Freeform 2082"/>
          <p:cNvSpPr>
            <a:spLocks noEditPoints="1"/>
          </p:cNvSpPr>
          <p:nvPr/>
        </p:nvSpPr>
        <p:spPr bwMode="auto">
          <a:xfrm>
            <a:off x="289425" y="3377990"/>
            <a:ext cx="351541" cy="342043"/>
          </a:xfrm>
          <a:custGeom>
            <a:avLst/>
            <a:gdLst>
              <a:gd name="T0" fmla="*/ 18 w 302"/>
              <a:gd name="T1" fmla="*/ 18 h 320"/>
              <a:gd name="T2" fmla="*/ 6 w 302"/>
              <a:gd name="T3" fmla="*/ 24 h 320"/>
              <a:gd name="T4" fmla="*/ 0 w 302"/>
              <a:gd name="T5" fmla="*/ 38 h 320"/>
              <a:gd name="T6" fmla="*/ 6 w 302"/>
              <a:gd name="T7" fmla="*/ 84 h 320"/>
              <a:gd name="T8" fmla="*/ 28 w 302"/>
              <a:gd name="T9" fmla="*/ 140 h 320"/>
              <a:gd name="T10" fmla="*/ 64 w 302"/>
              <a:gd name="T11" fmla="*/ 180 h 320"/>
              <a:gd name="T12" fmla="*/ 94 w 302"/>
              <a:gd name="T13" fmla="*/ 208 h 320"/>
              <a:gd name="T14" fmla="*/ 136 w 302"/>
              <a:gd name="T15" fmla="*/ 282 h 320"/>
              <a:gd name="T16" fmla="*/ 108 w 302"/>
              <a:gd name="T17" fmla="*/ 290 h 320"/>
              <a:gd name="T18" fmla="*/ 84 w 302"/>
              <a:gd name="T19" fmla="*/ 304 h 320"/>
              <a:gd name="T20" fmla="*/ 84 w 302"/>
              <a:gd name="T21" fmla="*/ 318 h 320"/>
              <a:gd name="T22" fmla="*/ 212 w 302"/>
              <a:gd name="T23" fmla="*/ 320 h 320"/>
              <a:gd name="T24" fmla="*/ 220 w 302"/>
              <a:gd name="T25" fmla="*/ 308 h 320"/>
              <a:gd name="T26" fmla="*/ 206 w 302"/>
              <a:gd name="T27" fmla="*/ 296 h 320"/>
              <a:gd name="T28" fmla="*/ 166 w 302"/>
              <a:gd name="T29" fmla="*/ 282 h 320"/>
              <a:gd name="T30" fmla="*/ 178 w 302"/>
              <a:gd name="T31" fmla="*/ 220 h 320"/>
              <a:gd name="T32" fmla="*/ 210 w 302"/>
              <a:gd name="T33" fmla="*/ 206 h 320"/>
              <a:gd name="T34" fmla="*/ 236 w 302"/>
              <a:gd name="T35" fmla="*/ 182 h 320"/>
              <a:gd name="T36" fmla="*/ 254 w 302"/>
              <a:gd name="T37" fmla="*/ 162 h 320"/>
              <a:gd name="T38" fmla="*/ 284 w 302"/>
              <a:gd name="T39" fmla="*/ 116 h 320"/>
              <a:gd name="T40" fmla="*/ 300 w 302"/>
              <a:gd name="T41" fmla="*/ 58 h 320"/>
              <a:gd name="T42" fmla="*/ 300 w 302"/>
              <a:gd name="T43" fmla="*/ 30 h 320"/>
              <a:gd name="T44" fmla="*/ 290 w 302"/>
              <a:gd name="T45" fmla="*/ 20 h 320"/>
              <a:gd name="T46" fmla="*/ 260 w 302"/>
              <a:gd name="T47" fmla="*/ 0 h 320"/>
              <a:gd name="T48" fmla="*/ 40 w 302"/>
              <a:gd name="T49" fmla="*/ 38 h 320"/>
              <a:gd name="T50" fmla="*/ 42 w 302"/>
              <a:gd name="T51" fmla="*/ 122 h 320"/>
              <a:gd name="T52" fmla="*/ 26 w 302"/>
              <a:gd name="T53" fmla="*/ 84 h 320"/>
              <a:gd name="T54" fmla="*/ 20 w 302"/>
              <a:gd name="T55" fmla="*/ 38 h 320"/>
              <a:gd name="T56" fmla="*/ 184 w 302"/>
              <a:gd name="T57" fmla="*/ 106 h 320"/>
              <a:gd name="T58" fmla="*/ 176 w 302"/>
              <a:gd name="T59" fmla="*/ 126 h 320"/>
              <a:gd name="T60" fmla="*/ 178 w 302"/>
              <a:gd name="T61" fmla="*/ 138 h 320"/>
              <a:gd name="T62" fmla="*/ 176 w 302"/>
              <a:gd name="T63" fmla="*/ 142 h 320"/>
              <a:gd name="T64" fmla="*/ 170 w 302"/>
              <a:gd name="T65" fmla="*/ 140 h 320"/>
              <a:gd name="T66" fmla="*/ 150 w 302"/>
              <a:gd name="T67" fmla="*/ 134 h 320"/>
              <a:gd name="T68" fmla="*/ 130 w 302"/>
              <a:gd name="T69" fmla="*/ 142 h 320"/>
              <a:gd name="T70" fmla="*/ 124 w 302"/>
              <a:gd name="T71" fmla="*/ 142 h 320"/>
              <a:gd name="T72" fmla="*/ 122 w 302"/>
              <a:gd name="T73" fmla="*/ 136 h 320"/>
              <a:gd name="T74" fmla="*/ 124 w 302"/>
              <a:gd name="T75" fmla="*/ 114 h 320"/>
              <a:gd name="T76" fmla="*/ 112 w 302"/>
              <a:gd name="T77" fmla="*/ 100 h 320"/>
              <a:gd name="T78" fmla="*/ 110 w 302"/>
              <a:gd name="T79" fmla="*/ 92 h 320"/>
              <a:gd name="T80" fmla="*/ 116 w 302"/>
              <a:gd name="T81" fmla="*/ 90 h 320"/>
              <a:gd name="T82" fmla="*/ 134 w 302"/>
              <a:gd name="T83" fmla="*/ 84 h 320"/>
              <a:gd name="T84" fmla="*/ 146 w 302"/>
              <a:gd name="T85" fmla="*/ 66 h 320"/>
              <a:gd name="T86" fmla="*/ 150 w 302"/>
              <a:gd name="T87" fmla="*/ 62 h 320"/>
              <a:gd name="T88" fmla="*/ 154 w 302"/>
              <a:gd name="T89" fmla="*/ 66 h 320"/>
              <a:gd name="T90" fmla="*/ 166 w 302"/>
              <a:gd name="T91" fmla="*/ 84 h 320"/>
              <a:gd name="T92" fmla="*/ 188 w 302"/>
              <a:gd name="T93" fmla="*/ 90 h 320"/>
              <a:gd name="T94" fmla="*/ 192 w 302"/>
              <a:gd name="T95" fmla="*/ 92 h 320"/>
              <a:gd name="T96" fmla="*/ 190 w 302"/>
              <a:gd name="T97" fmla="*/ 98 h 320"/>
              <a:gd name="T98" fmla="*/ 280 w 302"/>
              <a:gd name="T99" fmla="*/ 60 h 320"/>
              <a:gd name="T100" fmla="*/ 260 w 302"/>
              <a:gd name="T101" fmla="*/ 118 h 320"/>
              <a:gd name="T102" fmla="*/ 260 w 302"/>
              <a:gd name="T103" fmla="*/ 38 h 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302" h="320">
                <a:moveTo>
                  <a:pt x="40" y="0"/>
                </a:moveTo>
                <a:lnTo>
                  <a:pt x="40" y="18"/>
                </a:lnTo>
                <a:lnTo>
                  <a:pt x="18" y="18"/>
                </a:lnTo>
                <a:lnTo>
                  <a:pt x="18" y="18"/>
                </a:lnTo>
                <a:lnTo>
                  <a:pt x="12" y="20"/>
                </a:lnTo>
                <a:lnTo>
                  <a:pt x="6" y="24"/>
                </a:lnTo>
                <a:lnTo>
                  <a:pt x="6" y="24"/>
                </a:lnTo>
                <a:lnTo>
                  <a:pt x="2" y="30"/>
                </a:lnTo>
                <a:lnTo>
                  <a:pt x="0" y="38"/>
                </a:lnTo>
                <a:lnTo>
                  <a:pt x="0" y="38"/>
                </a:lnTo>
                <a:lnTo>
                  <a:pt x="2" y="62"/>
                </a:lnTo>
                <a:lnTo>
                  <a:pt x="6" y="84"/>
                </a:lnTo>
                <a:lnTo>
                  <a:pt x="12" y="104"/>
                </a:lnTo>
                <a:lnTo>
                  <a:pt x="20" y="122"/>
                </a:lnTo>
                <a:lnTo>
                  <a:pt x="28" y="140"/>
                </a:lnTo>
                <a:lnTo>
                  <a:pt x="38" y="154"/>
                </a:lnTo>
                <a:lnTo>
                  <a:pt x="50" y="168"/>
                </a:lnTo>
                <a:lnTo>
                  <a:pt x="64" y="180"/>
                </a:lnTo>
                <a:lnTo>
                  <a:pt x="64" y="180"/>
                </a:lnTo>
                <a:lnTo>
                  <a:pt x="78" y="196"/>
                </a:lnTo>
                <a:lnTo>
                  <a:pt x="94" y="208"/>
                </a:lnTo>
                <a:lnTo>
                  <a:pt x="114" y="218"/>
                </a:lnTo>
                <a:lnTo>
                  <a:pt x="136" y="222"/>
                </a:lnTo>
                <a:lnTo>
                  <a:pt x="136" y="282"/>
                </a:lnTo>
                <a:lnTo>
                  <a:pt x="136" y="282"/>
                </a:lnTo>
                <a:lnTo>
                  <a:pt x="122" y="284"/>
                </a:lnTo>
                <a:lnTo>
                  <a:pt x="108" y="290"/>
                </a:lnTo>
                <a:lnTo>
                  <a:pt x="96" y="296"/>
                </a:lnTo>
                <a:lnTo>
                  <a:pt x="84" y="304"/>
                </a:lnTo>
                <a:lnTo>
                  <a:pt x="84" y="304"/>
                </a:lnTo>
                <a:lnTo>
                  <a:pt x="80" y="308"/>
                </a:lnTo>
                <a:lnTo>
                  <a:pt x="82" y="314"/>
                </a:lnTo>
                <a:lnTo>
                  <a:pt x="84" y="318"/>
                </a:lnTo>
                <a:lnTo>
                  <a:pt x="90" y="320"/>
                </a:lnTo>
                <a:lnTo>
                  <a:pt x="212" y="320"/>
                </a:lnTo>
                <a:lnTo>
                  <a:pt x="212" y="320"/>
                </a:lnTo>
                <a:lnTo>
                  <a:pt x="218" y="318"/>
                </a:lnTo>
                <a:lnTo>
                  <a:pt x="220" y="314"/>
                </a:lnTo>
                <a:lnTo>
                  <a:pt x="220" y="308"/>
                </a:lnTo>
                <a:lnTo>
                  <a:pt x="218" y="304"/>
                </a:lnTo>
                <a:lnTo>
                  <a:pt x="218" y="304"/>
                </a:lnTo>
                <a:lnTo>
                  <a:pt x="206" y="296"/>
                </a:lnTo>
                <a:lnTo>
                  <a:pt x="194" y="290"/>
                </a:lnTo>
                <a:lnTo>
                  <a:pt x="180" y="284"/>
                </a:lnTo>
                <a:lnTo>
                  <a:pt x="166" y="282"/>
                </a:lnTo>
                <a:lnTo>
                  <a:pt x="166" y="222"/>
                </a:lnTo>
                <a:lnTo>
                  <a:pt x="166" y="222"/>
                </a:lnTo>
                <a:lnTo>
                  <a:pt x="178" y="220"/>
                </a:lnTo>
                <a:lnTo>
                  <a:pt x="190" y="216"/>
                </a:lnTo>
                <a:lnTo>
                  <a:pt x="200" y="212"/>
                </a:lnTo>
                <a:lnTo>
                  <a:pt x="210" y="206"/>
                </a:lnTo>
                <a:lnTo>
                  <a:pt x="220" y="200"/>
                </a:lnTo>
                <a:lnTo>
                  <a:pt x="228" y="192"/>
                </a:lnTo>
                <a:lnTo>
                  <a:pt x="236" y="182"/>
                </a:lnTo>
                <a:lnTo>
                  <a:pt x="242" y="174"/>
                </a:lnTo>
                <a:lnTo>
                  <a:pt x="242" y="174"/>
                </a:lnTo>
                <a:lnTo>
                  <a:pt x="254" y="162"/>
                </a:lnTo>
                <a:lnTo>
                  <a:pt x="266" y="148"/>
                </a:lnTo>
                <a:lnTo>
                  <a:pt x="276" y="132"/>
                </a:lnTo>
                <a:lnTo>
                  <a:pt x="284" y="116"/>
                </a:lnTo>
                <a:lnTo>
                  <a:pt x="292" y="98"/>
                </a:lnTo>
                <a:lnTo>
                  <a:pt x="296" y="78"/>
                </a:lnTo>
                <a:lnTo>
                  <a:pt x="300" y="58"/>
                </a:lnTo>
                <a:lnTo>
                  <a:pt x="302" y="38"/>
                </a:lnTo>
                <a:lnTo>
                  <a:pt x="302" y="38"/>
                </a:lnTo>
                <a:lnTo>
                  <a:pt x="300" y="30"/>
                </a:lnTo>
                <a:lnTo>
                  <a:pt x="296" y="24"/>
                </a:lnTo>
                <a:lnTo>
                  <a:pt x="296" y="24"/>
                </a:lnTo>
                <a:lnTo>
                  <a:pt x="290" y="20"/>
                </a:lnTo>
                <a:lnTo>
                  <a:pt x="282" y="18"/>
                </a:lnTo>
                <a:lnTo>
                  <a:pt x="260" y="18"/>
                </a:lnTo>
                <a:lnTo>
                  <a:pt x="260" y="0"/>
                </a:lnTo>
                <a:lnTo>
                  <a:pt x="40" y="0"/>
                </a:lnTo>
                <a:close/>
                <a:moveTo>
                  <a:pt x="20" y="38"/>
                </a:moveTo>
                <a:lnTo>
                  <a:pt x="40" y="38"/>
                </a:lnTo>
                <a:lnTo>
                  <a:pt x="40" y="114"/>
                </a:lnTo>
                <a:lnTo>
                  <a:pt x="40" y="114"/>
                </a:lnTo>
                <a:lnTo>
                  <a:pt x="42" y="122"/>
                </a:lnTo>
                <a:lnTo>
                  <a:pt x="42" y="122"/>
                </a:lnTo>
                <a:lnTo>
                  <a:pt x="32" y="104"/>
                </a:lnTo>
                <a:lnTo>
                  <a:pt x="26" y="84"/>
                </a:lnTo>
                <a:lnTo>
                  <a:pt x="22" y="62"/>
                </a:lnTo>
                <a:lnTo>
                  <a:pt x="20" y="38"/>
                </a:lnTo>
                <a:lnTo>
                  <a:pt x="20" y="38"/>
                </a:lnTo>
                <a:close/>
                <a:moveTo>
                  <a:pt x="190" y="98"/>
                </a:moveTo>
                <a:lnTo>
                  <a:pt x="190" y="98"/>
                </a:lnTo>
                <a:lnTo>
                  <a:pt x="184" y="106"/>
                </a:lnTo>
                <a:lnTo>
                  <a:pt x="176" y="114"/>
                </a:lnTo>
                <a:lnTo>
                  <a:pt x="176" y="114"/>
                </a:lnTo>
                <a:lnTo>
                  <a:pt x="176" y="126"/>
                </a:lnTo>
                <a:lnTo>
                  <a:pt x="178" y="136"/>
                </a:lnTo>
                <a:lnTo>
                  <a:pt x="178" y="136"/>
                </a:lnTo>
                <a:lnTo>
                  <a:pt x="178" y="138"/>
                </a:lnTo>
                <a:lnTo>
                  <a:pt x="178" y="140"/>
                </a:lnTo>
                <a:lnTo>
                  <a:pt x="176" y="142"/>
                </a:lnTo>
                <a:lnTo>
                  <a:pt x="176" y="142"/>
                </a:lnTo>
                <a:lnTo>
                  <a:pt x="172" y="142"/>
                </a:lnTo>
                <a:lnTo>
                  <a:pt x="170" y="140"/>
                </a:lnTo>
                <a:lnTo>
                  <a:pt x="170" y="140"/>
                </a:lnTo>
                <a:lnTo>
                  <a:pt x="162" y="138"/>
                </a:lnTo>
                <a:lnTo>
                  <a:pt x="150" y="134"/>
                </a:lnTo>
                <a:lnTo>
                  <a:pt x="150" y="134"/>
                </a:lnTo>
                <a:lnTo>
                  <a:pt x="140" y="138"/>
                </a:lnTo>
                <a:lnTo>
                  <a:pt x="130" y="142"/>
                </a:lnTo>
                <a:lnTo>
                  <a:pt x="130" y="142"/>
                </a:lnTo>
                <a:lnTo>
                  <a:pt x="128" y="142"/>
                </a:lnTo>
                <a:lnTo>
                  <a:pt x="124" y="142"/>
                </a:lnTo>
                <a:lnTo>
                  <a:pt x="124" y="142"/>
                </a:lnTo>
                <a:lnTo>
                  <a:pt x="122" y="138"/>
                </a:lnTo>
                <a:lnTo>
                  <a:pt x="122" y="136"/>
                </a:lnTo>
                <a:lnTo>
                  <a:pt x="122" y="136"/>
                </a:lnTo>
                <a:lnTo>
                  <a:pt x="124" y="126"/>
                </a:lnTo>
                <a:lnTo>
                  <a:pt x="124" y="114"/>
                </a:lnTo>
                <a:lnTo>
                  <a:pt x="124" y="114"/>
                </a:lnTo>
                <a:lnTo>
                  <a:pt x="118" y="106"/>
                </a:lnTo>
                <a:lnTo>
                  <a:pt x="112" y="100"/>
                </a:lnTo>
                <a:lnTo>
                  <a:pt x="112" y="100"/>
                </a:lnTo>
                <a:lnTo>
                  <a:pt x="110" y="98"/>
                </a:lnTo>
                <a:lnTo>
                  <a:pt x="110" y="96"/>
                </a:lnTo>
                <a:lnTo>
                  <a:pt x="110" y="92"/>
                </a:lnTo>
                <a:lnTo>
                  <a:pt x="110" y="92"/>
                </a:lnTo>
                <a:lnTo>
                  <a:pt x="112" y="90"/>
                </a:lnTo>
                <a:lnTo>
                  <a:pt x="116" y="90"/>
                </a:lnTo>
                <a:lnTo>
                  <a:pt x="116" y="90"/>
                </a:lnTo>
                <a:lnTo>
                  <a:pt x="124" y="88"/>
                </a:lnTo>
                <a:lnTo>
                  <a:pt x="134" y="84"/>
                </a:lnTo>
                <a:lnTo>
                  <a:pt x="134" y="84"/>
                </a:lnTo>
                <a:lnTo>
                  <a:pt x="146" y="66"/>
                </a:lnTo>
                <a:lnTo>
                  <a:pt x="146" y="66"/>
                </a:lnTo>
                <a:lnTo>
                  <a:pt x="146" y="64"/>
                </a:lnTo>
                <a:lnTo>
                  <a:pt x="150" y="62"/>
                </a:lnTo>
                <a:lnTo>
                  <a:pt x="150" y="62"/>
                </a:lnTo>
                <a:lnTo>
                  <a:pt x="152" y="64"/>
                </a:lnTo>
                <a:lnTo>
                  <a:pt x="154" y="66"/>
                </a:lnTo>
                <a:lnTo>
                  <a:pt x="154" y="66"/>
                </a:lnTo>
                <a:lnTo>
                  <a:pt x="160" y="74"/>
                </a:lnTo>
                <a:lnTo>
                  <a:pt x="166" y="84"/>
                </a:lnTo>
                <a:lnTo>
                  <a:pt x="166" y="84"/>
                </a:lnTo>
                <a:lnTo>
                  <a:pt x="178" y="88"/>
                </a:lnTo>
                <a:lnTo>
                  <a:pt x="188" y="90"/>
                </a:lnTo>
                <a:lnTo>
                  <a:pt x="188" y="90"/>
                </a:lnTo>
                <a:lnTo>
                  <a:pt x="190" y="90"/>
                </a:lnTo>
                <a:lnTo>
                  <a:pt x="192" y="92"/>
                </a:lnTo>
                <a:lnTo>
                  <a:pt x="192" y="92"/>
                </a:lnTo>
                <a:lnTo>
                  <a:pt x="192" y="96"/>
                </a:lnTo>
                <a:lnTo>
                  <a:pt x="190" y="98"/>
                </a:lnTo>
                <a:lnTo>
                  <a:pt x="190" y="98"/>
                </a:lnTo>
                <a:close/>
                <a:moveTo>
                  <a:pt x="282" y="38"/>
                </a:moveTo>
                <a:lnTo>
                  <a:pt x="282" y="38"/>
                </a:lnTo>
                <a:lnTo>
                  <a:pt x="280" y="60"/>
                </a:lnTo>
                <a:lnTo>
                  <a:pt x="276" y="80"/>
                </a:lnTo>
                <a:lnTo>
                  <a:pt x="270" y="100"/>
                </a:lnTo>
                <a:lnTo>
                  <a:pt x="260" y="118"/>
                </a:lnTo>
                <a:lnTo>
                  <a:pt x="260" y="118"/>
                </a:lnTo>
                <a:lnTo>
                  <a:pt x="260" y="114"/>
                </a:lnTo>
                <a:lnTo>
                  <a:pt x="260" y="38"/>
                </a:lnTo>
                <a:lnTo>
                  <a:pt x="282" y="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grpSp>
        <p:nvGrpSpPr>
          <p:cNvPr id="88" name="그룹 87"/>
          <p:cNvGrpSpPr/>
          <p:nvPr/>
        </p:nvGrpSpPr>
        <p:grpSpPr>
          <a:xfrm>
            <a:off x="249707" y="7988198"/>
            <a:ext cx="426960" cy="439136"/>
            <a:chOff x="6326188" y="693738"/>
            <a:chExt cx="460375" cy="546100"/>
          </a:xfrm>
          <a:solidFill>
            <a:schemeClr val="bg1"/>
          </a:solidFill>
        </p:grpSpPr>
        <p:sp>
          <p:nvSpPr>
            <p:cNvPr id="89" name="Freeform 1914"/>
            <p:cNvSpPr>
              <a:spLocks/>
            </p:cNvSpPr>
            <p:nvPr/>
          </p:nvSpPr>
          <p:spPr bwMode="auto">
            <a:xfrm>
              <a:off x="6535738" y="693738"/>
              <a:ext cx="41275" cy="57150"/>
            </a:xfrm>
            <a:custGeom>
              <a:avLst/>
              <a:gdLst>
                <a:gd name="T0" fmla="*/ 26 w 26"/>
                <a:gd name="T1" fmla="*/ 12 h 36"/>
                <a:gd name="T2" fmla="*/ 26 w 26"/>
                <a:gd name="T3" fmla="*/ 12 h 36"/>
                <a:gd name="T4" fmla="*/ 26 w 26"/>
                <a:gd name="T5" fmla="*/ 8 h 36"/>
                <a:gd name="T6" fmla="*/ 22 w 26"/>
                <a:gd name="T7" fmla="*/ 4 h 36"/>
                <a:gd name="T8" fmla="*/ 18 w 26"/>
                <a:gd name="T9" fmla="*/ 0 h 36"/>
                <a:gd name="T10" fmla="*/ 14 w 26"/>
                <a:gd name="T11" fmla="*/ 0 h 36"/>
                <a:gd name="T12" fmla="*/ 14 w 26"/>
                <a:gd name="T13" fmla="*/ 0 h 36"/>
                <a:gd name="T14" fmla="*/ 8 w 26"/>
                <a:gd name="T15" fmla="*/ 0 h 36"/>
                <a:gd name="T16" fmla="*/ 4 w 26"/>
                <a:gd name="T17" fmla="*/ 4 h 36"/>
                <a:gd name="T18" fmla="*/ 0 w 26"/>
                <a:gd name="T19" fmla="*/ 8 h 36"/>
                <a:gd name="T20" fmla="*/ 0 w 26"/>
                <a:gd name="T21" fmla="*/ 12 h 36"/>
                <a:gd name="T22" fmla="*/ 0 w 26"/>
                <a:gd name="T23" fmla="*/ 36 h 36"/>
                <a:gd name="T24" fmla="*/ 26 w 26"/>
                <a:gd name="T25" fmla="*/ 36 h 36"/>
                <a:gd name="T26" fmla="*/ 26 w 26"/>
                <a:gd name="T27" fmla="*/ 1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6" h="36">
                  <a:moveTo>
                    <a:pt x="26" y="12"/>
                  </a:moveTo>
                  <a:lnTo>
                    <a:pt x="26" y="12"/>
                  </a:lnTo>
                  <a:lnTo>
                    <a:pt x="26" y="8"/>
                  </a:lnTo>
                  <a:lnTo>
                    <a:pt x="22" y="4"/>
                  </a:lnTo>
                  <a:lnTo>
                    <a:pt x="18" y="0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8" y="0"/>
                  </a:lnTo>
                  <a:lnTo>
                    <a:pt x="4" y="4"/>
                  </a:lnTo>
                  <a:lnTo>
                    <a:pt x="0" y="8"/>
                  </a:lnTo>
                  <a:lnTo>
                    <a:pt x="0" y="12"/>
                  </a:lnTo>
                  <a:lnTo>
                    <a:pt x="0" y="36"/>
                  </a:lnTo>
                  <a:lnTo>
                    <a:pt x="26" y="36"/>
                  </a:lnTo>
                  <a:lnTo>
                    <a:pt x="26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90" name="Freeform 1915"/>
            <p:cNvSpPr>
              <a:spLocks/>
            </p:cNvSpPr>
            <p:nvPr/>
          </p:nvSpPr>
          <p:spPr bwMode="auto">
            <a:xfrm>
              <a:off x="6535738" y="1058863"/>
              <a:ext cx="41275" cy="180975"/>
            </a:xfrm>
            <a:custGeom>
              <a:avLst/>
              <a:gdLst>
                <a:gd name="T0" fmla="*/ 14 w 26"/>
                <a:gd name="T1" fmla="*/ 114 h 114"/>
                <a:gd name="T2" fmla="*/ 14 w 26"/>
                <a:gd name="T3" fmla="*/ 114 h 114"/>
                <a:gd name="T4" fmla="*/ 18 w 26"/>
                <a:gd name="T5" fmla="*/ 112 h 114"/>
                <a:gd name="T6" fmla="*/ 22 w 26"/>
                <a:gd name="T7" fmla="*/ 110 h 114"/>
                <a:gd name="T8" fmla="*/ 26 w 26"/>
                <a:gd name="T9" fmla="*/ 106 h 114"/>
                <a:gd name="T10" fmla="*/ 26 w 26"/>
                <a:gd name="T11" fmla="*/ 100 h 114"/>
                <a:gd name="T12" fmla="*/ 26 w 26"/>
                <a:gd name="T13" fmla="*/ 0 h 114"/>
                <a:gd name="T14" fmla="*/ 0 w 26"/>
                <a:gd name="T15" fmla="*/ 0 h 114"/>
                <a:gd name="T16" fmla="*/ 0 w 26"/>
                <a:gd name="T17" fmla="*/ 100 h 114"/>
                <a:gd name="T18" fmla="*/ 0 w 26"/>
                <a:gd name="T19" fmla="*/ 100 h 114"/>
                <a:gd name="T20" fmla="*/ 0 w 26"/>
                <a:gd name="T21" fmla="*/ 106 h 114"/>
                <a:gd name="T22" fmla="*/ 4 w 26"/>
                <a:gd name="T23" fmla="*/ 110 h 114"/>
                <a:gd name="T24" fmla="*/ 8 w 26"/>
                <a:gd name="T25" fmla="*/ 112 h 114"/>
                <a:gd name="T26" fmla="*/ 14 w 26"/>
                <a:gd name="T27" fmla="*/ 114 h 114"/>
                <a:gd name="T28" fmla="*/ 14 w 26"/>
                <a:gd name="T2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" h="114">
                  <a:moveTo>
                    <a:pt x="14" y="114"/>
                  </a:moveTo>
                  <a:lnTo>
                    <a:pt x="14" y="114"/>
                  </a:lnTo>
                  <a:lnTo>
                    <a:pt x="18" y="112"/>
                  </a:lnTo>
                  <a:lnTo>
                    <a:pt x="22" y="110"/>
                  </a:lnTo>
                  <a:lnTo>
                    <a:pt x="26" y="106"/>
                  </a:lnTo>
                  <a:lnTo>
                    <a:pt x="26" y="100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100"/>
                  </a:lnTo>
                  <a:lnTo>
                    <a:pt x="0" y="100"/>
                  </a:lnTo>
                  <a:lnTo>
                    <a:pt x="0" y="106"/>
                  </a:lnTo>
                  <a:lnTo>
                    <a:pt x="4" y="110"/>
                  </a:lnTo>
                  <a:lnTo>
                    <a:pt x="8" y="112"/>
                  </a:lnTo>
                  <a:lnTo>
                    <a:pt x="14" y="114"/>
                  </a:lnTo>
                  <a:lnTo>
                    <a:pt x="14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91" name="Freeform 1916"/>
            <p:cNvSpPr>
              <a:spLocks/>
            </p:cNvSpPr>
            <p:nvPr/>
          </p:nvSpPr>
          <p:spPr bwMode="auto">
            <a:xfrm>
              <a:off x="6364288" y="763588"/>
              <a:ext cx="422275" cy="127000"/>
            </a:xfrm>
            <a:custGeom>
              <a:avLst/>
              <a:gdLst>
                <a:gd name="T0" fmla="*/ 10 w 266"/>
                <a:gd name="T1" fmla="*/ 80 h 80"/>
                <a:gd name="T2" fmla="*/ 220 w 266"/>
                <a:gd name="T3" fmla="*/ 80 h 80"/>
                <a:gd name="T4" fmla="*/ 220 w 266"/>
                <a:gd name="T5" fmla="*/ 80 h 80"/>
                <a:gd name="T6" fmla="*/ 224 w 266"/>
                <a:gd name="T7" fmla="*/ 80 h 80"/>
                <a:gd name="T8" fmla="*/ 226 w 266"/>
                <a:gd name="T9" fmla="*/ 78 h 80"/>
                <a:gd name="T10" fmla="*/ 262 w 266"/>
                <a:gd name="T11" fmla="*/ 48 h 80"/>
                <a:gd name="T12" fmla="*/ 262 w 266"/>
                <a:gd name="T13" fmla="*/ 48 h 80"/>
                <a:gd name="T14" fmla="*/ 266 w 266"/>
                <a:gd name="T15" fmla="*/ 44 h 80"/>
                <a:gd name="T16" fmla="*/ 266 w 266"/>
                <a:gd name="T17" fmla="*/ 40 h 80"/>
                <a:gd name="T18" fmla="*/ 266 w 266"/>
                <a:gd name="T19" fmla="*/ 36 h 80"/>
                <a:gd name="T20" fmla="*/ 262 w 266"/>
                <a:gd name="T21" fmla="*/ 32 h 80"/>
                <a:gd name="T22" fmla="*/ 226 w 266"/>
                <a:gd name="T23" fmla="*/ 2 h 80"/>
                <a:gd name="T24" fmla="*/ 226 w 266"/>
                <a:gd name="T25" fmla="*/ 2 h 80"/>
                <a:gd name="T26" fmla="*/ 224 w 266"/>
                <a:gd name="T27" fmla="*/ 0 h 80"/>
                <a:gd name="T28" fmla="*/ 220 w 266"/>
                <a:gd name="T29" fmla="*/ 0 h 80"/>
                <a:gd name="T30" fmla="*/ 10 w 266"/>
                <a:gd name="T31" fmla="*/ 0 h 80"/>
                <a:gd name="T32" fmla="*/ 10 w 266"/>
                <a:gd name="T33" fmla="*/ 0 h 80"/>
                <a:gd name="T34" fmla="*/ 6 w 266"/>
                <a:gd name="T35" fmla="*/ 2 h 80"/>
                <a:gd name="T36" fmla="*/ 2 w 266"/>
                <a:gd name="T37" fmla="*/ 4 h 80"/>
                <a:gd name="T38" fmla="*/ 0 w 266"/>
                <a:gd name="T39" fmla="*/ 6 h 80"/>
                <a:gd name="T40" fmla="*/ 0 w 266"/>
                <a:gd name="T41" fmla="*/ 10 h 80"/>
                <a:gd name="T42" fmla="*/ 0 w 266"/>
                <a:gd name="T43" fmla="*/ 70 h 80"/>
                <a:gd name="T44" fmla="*/ 0 w 266"/>
                <a:gd name="T45" fmla="*/ 70 h 80"/>
                <a:gd name="T46" fmla="*/ 0 w 266"/>
                <a:gd name="T47" fmla="*/ 74 h 80"/>
                <a:gd name="T48" fmla="*/ 2 w 266"/>
                <a:gd name="T49" fmla="*/ 76 h 80"/>
                <a:gd name="T50" fmla="*/ 6 w 266"/>
                <a:gd name="T51" fmla="*/ 78 h 80"/>
                <a:gd name="T52" fmla="*/ 10 w 266"/>
                <a:gd name="T53" fmla="*/ 80 h 80"/>
                <a:gd name="T54" fmla="*/ 10 w 266"/>
                <a:gd name="T55" fmla="*/ 8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66" h="80">
                  <a:moveTo>
                    <a:pt x="10" y="80"/>
                  </a:moveTo>
                  <a:lnTo>
                    <a:pt x="220" y="80"/>
                  </a:lnTo>
                  <a:lnTo>
                    <a:pt x="220" y="80"/>
                  </a:lnTo>
                  <a:lnTo>
                    <a:pt x="224" y="80"/>
                  </a:lnTo>
                  <a:lnTo>
                    <a:pt x="226" y="78"/>
                  </a:lnTo>
                  <a:lnTo>
                    <a:pt x="262" y="48"/>
                  </a:lnTo>
                  <a:lnTo>
                    <a:pt x="262" y="48"/>
                  </a:lnTo>
                  <a:lnTo>
                    <a:pt x="266" y="44"/>
                  </a:lnTo>
                  <a:lnTo>
                    <a:pt x="266" y="40"/>
                  </a:lnTo>
                  <a:lnTo>
                    <a:pt x="266" y="36"/>
                  </a:lnTo>
                  <a:lnTo>
                    <a:pt x="262" y="32"/>
                  </a:lnTo>
                  <a:lnTo>
                    <a:pt x="226" y="2"/>
                  </a:lnTo>
                  <a:lnTo>
                    <a:pt x="226" y="2"/>
                  </a:lnTo>
                  <a:lnTo>
                    <a:pt x="224" y="0"/>
                  </a:lnTo>
                  <a:lnTo>
                    <a:pt x="220" y="0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6" y="2"/>
                  </a:lnTo>
                  <a:lnTo>
                    <a:pt x="2" y="4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70"/>
                  </a:lnTo>
                  <a:lnTo>
                    <a:pt x="0" y="70"/>
                  </a:lnTo>
                  <a:lnTo>
                    <a:pt x="0" y="74"/>
                  </a:lnTo>
                  <a:lnTo>
                    <a:pt x="2" y="76"/>
                  </a:lnTo>
                  <a:lnTo>
                    <a:pt x="6" y="78"/>
                  </a:lnTo>
                  <a:lnTo>
                    <a:pt x="10" y="80"/>
                  </a:lnTo>
                  <a:lnTo>
                    <a:pt x="10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92" name="Freeform 1917"/>
            <p:cNvSpPr>
              <a:spLocks/>
            </p:cNvSpPr>
            <p:nvPr/>
          </p:nvSpPr>
          <p:spPr bwMode="auto">
            <a:xfrm>
              <a:off x="6326188" y="912813"/>
              <a:ext cx="425450" cy="127000"/>
            </a:xfrm>
            <a:custGeom>
              <a:avLst/>
              <a:gdLst>
                <a:gd name="T0" fmla="*/ 40 w 268"/>
                <a:gd name="T1" fmla="*/ 78 h 80"/>
                <a:gd name="T2" fmla="*/ 40 w 268"/>
                <a:gd name="T3" fmla="*/ 78 h 80"/>
                <a:gd name="T4" fmla="*/ 44 w 268"/>
                <a:gd name="T5" fmla="*/ 78 h 80"/>
                <a:gd name="T6" fmla="*/ 46 w 268"/>
                <a:gd name="T7" fmla="*/ 80 h 80"/>
                <a:gd name="T8" fmla="*/ 256 w 268"/>
                <a:gd name="T9" fmla="*/ 80 h 80"/>
                <a:gd name="T10" fmla="*/ 256 w 268"/>
                <a:gd name="T11" fmla="*/ 80 h 80"/>
                <a:gd name="T12" fmla="*/ 260 w 268"/>
                <a:gd name="T13" fmla="*/ 78 h 80"/>
                <a:gd name="T14" fmla="*/ 264 w 268"/>
                <a:gd name="T15" fmla="*/ 76 h 80"/>
                <a:gd name="T16" fmla="*/ 266 w 268"/>
                <a:gd name="T17" fmla="*/ 74 h 80"/>
                <a:gd name="T18" fmla="*/ 268 w 268"/>
                <a:gd name="T19" fmla="*/ 68 h 80"/>
                <a:gd name="T20" fmla="*/ 268 w 268"/>
                <a:gd name="T21" fmla="*/ 10 h 80"/>
                <a:gd name="T22" fmla="*/ 268 w 268"/>
                <a:gd name="T23" fmla="*/ 10 h 80"/>
                <a:gd name="T24" fmla="*/ 266 w 268"/>
                <a:gd name="T25" fmla="*/ 6 h 80"/>
                <a:gd name="T26" fmla="*/ 264 w 268"/>
                <a:gd name="T27" fmla="*/ 4 h 80"/>
                <a:gd name="T28" fmla="*/ 260 w 268"/>
                <a:gd name="T29" fmla="*/ 2 h 80"/>
                <a:gd name="T30" fmla="*/ 256 w 268"/>
                <a:gd name="T31" fmla="*/ 0 h 80"/>
                <a:gd name="T32" fmla="*/ 46 w 268"/>
                <a:gd name="T33" fmla="*/ 0 h 80"/>
                <a:gd name="T34" fmla="*/ 46 w 268"/>
                <a:gd name="T35" fmla="*/ 0 h 80"/>
                <a:gd name="T36" fmla="*/ 44 w 268"/>
                <a:gd name="T37" fmla="*/ 0 h 80"/>
                <a:gd name="T38" fmla="*/ 40 w 268"/>
                <a:gd name="T39" fmla="*/ 2 h 80"/>
                <a:gd name="T40" fmla="*/ 4 w 268"/>
                <a:gd name="T41" fmla="*/ 32 h 80"/>
                <a:gd name="T42" fmla="*/ 4 w 268"/>
                <a:gd name="T43" fmla="*/ 32 h 80"/>
                <a:gd name="T44" fmla="*/ 0 w 268"/>
                <a:gd name="T45" fmla="*/ 36 h 80"/>
                <a:gd name="T46" fmla="*/ 0 w 268"/>
                <a:gd name="T47" fmla="*/ 40 h 80"/>
                <a:gd name="T48" fmla="*/ 0 w 268"/>
                <a:gd name="T49" fmla="*/ 44 h 80"/>
                <a:gd name="T50" fmla="*/ 4 w 268"/>
                <a:gd name="T51" fmla="*/ 48 h 80"/>
                <a:gd name="T52" fmla="*/ 40 w 268"/>
                <a:gd name="T53" fmla="*/ 78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68" h="80">
                  <a:moveTo>
                    <a:pt x="40" y="78"/>
                  </a:moveTo>
                  <a:lnTo>
                    <a:pt x="40" y="78"/>
                  </a:lnTo>
                  <a:lnTo>
                    <a:pt x="44" y="78"/>
                  </a:lnTo>
                  <a:lnTo>
                    <a:pt x="46" y="80"/>
                  </a:lnTo>
                  <a:lnTo>
                    <a:pt x="256" y="80"/>
                  </a:lnTo>
                  <a:lnTo>
                    <a:pt x="256" y="80"/>
                  </a:lnTo>
                  <a:lnTo>
                    <a:pt x="260" y="78"/>
                  </a:lnTo>
                  <a:lnTo>
                    <a:pt x="264" y="76"/>
                  </a:lnTo>
                  <a:lnTo>
                    <a:pt x="266" y="74"/>
                  </a:lnTo>
                  <a:lnTo>
                    <a:pt x="268" y="68"/>
                  </a:lnTo>
                  <a:lnTo>
                    <a:pt x="268" y="10"/>
                  </a:lnTo>
                  <a:lnTo>
                    <a:pt x="268" y="10"/>
                  </a:lnTo>
                  <a:lnTo>
                    <a:pt x="266" y="6"/>
                  </a:lnTo>
                  <a:lnTo>
                    <a:pt x="264" y="4"/>
                  </a:lnTo>
                  <a:lnTo>
                    <a:pt x="260" y="2"/>
                  </a:lnTo>
                  <a:lnTo>
                    <a:pt x="256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44" y="0"/>
                  </a:lnTo>
                  <a:lnTo>
                    <a:pt x="40" y="2"/>
                  </a:lnTo>
                  <a:lnTo>
                    <a:pt x="4" y="32"/>
                  </a:lnTo>
                  <a:lnTo>
                    <a:pt x="4" y="32"/>
                  </a:lnTo>
                  <a:lnTo>
                    <a:pt x="0" y="36"/>
                  </a:lnTo>
                  <a:lnTo>
                    <a:pt x="0" y="40"/>
                  </a:lnTo>
                  <a:lnTo>
                    <a:pt x="0" y="44"/>
                  </a:lnTo>
                  <a:lnTo>
                    <a:pt x="4" y="48"/>
                  </a:lnTo>
                  <a:lnTo>
                    <a:pt x="40" y="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93" name="Freeform 1897"/>
          <p:cNvSpPr>
            <a:spLocks/>
          </p:cNvSpPr>
          <p:nvPr/>
        </p:nvSpPr>
        <p:spPr bwMode="auto">
          <a:xfrm>
            <a:off x="285858" y="7300760"/>
            <a:ext cx="358419" cy="441431"/>
          </a:xfrm>
          <a:custGeom>
            <a:avLst/>
            <a:gdLst>
              <a:gd name="T0" fmla="*/ 292 w 310"/>
              <a:gd name="T1" fmla="*/ 8 h 312"/>
              <a:gd name="T2" fmla="*/ 268 w 310"/>
              <a:gd name="T3" fmla="*/ 0 h 312"/>
              <a:gd name="T4" fmla="*/ 246 w 310"/>
              <a:gd name="T5" fmla="*/ 8 h 312"/>
              <a:gd name="T6" fmla="*/ 234 w 310"/>
              <a:gd name="T7" fmla="*/ 22 h 312"/>
              <a:gd name="T8" fmla="*/ 180 w 310"/>
              <a:gd name="T9" fmla="*/ 14 h 312"/>
              <a:gd name="T10" fmla="*/ 170 w 310"/>
              <a:gd name="T11" fmla="*/ 8 h 312"/>
              <a:gd name="T12" fmla="*/ 142 w 310"/>
              <a:gd name="T13" fmla="*/ 10 h 312"/>
              <a:gd name="T14" fmla="*/ 110 w 310"/>
              <a:gd name="T15" fmla="*/ 42 h 312"/>
              <a:gd name="T16" fmla="*/ 102 w 310"/>
              <a:gd name="T17" fmla="*/ 60 h 312"/>
              <a:gd name="T18" fmla="*/ 104 w 310"/>
              <a:gd name="T19" fmla="*/ 64 h 312"/>
              <a:gd name="T20" fmla="*/ 136 w 310"/>
              <a:gd name="T21" fmla="*/ 80 h 312"/>
              <a:gd name="T22" fmla="*/ 142 w 310"/>
              <a:gd name="T23" fmla="*/ 102 h 312"/>
              <a:gd name="T24" fmla="*/ 136 w 310"/>
              <a:gd name="T25" fmla="*/ 124 h 312"/>
              <a:gd name="T26" fmla="*/ 112 w 310"/>
              <a:gd name="T27" fmla="*/ 140 h 312"/>
              <a:gd name="T28" fmla="*/ 86 w 310"/>
              <a:gd name="T29" fmla="*/ 140 h 312"/>
              <a:gd name="T30" fmla="*/ 70 w 310"/>
              <a:gd name="T31" fmla="*/ 130 h 312"/>
              <a:gd name="T32" fmla="*/ 64 w 310"/>
              <a:gd name="T33" fmla="*/ 106 h 312"/>
              <a:gd name="T34" fmla="*/ 60 w 310"/>
              <a:gd name="T35" fmla="*/ 104 h 312"/>
              <a:gd name="T36" fmla="*/ 40 w 310"/>
              <a:gd name="T37" fmla="*/ 110 h 312"/>
              <a:gd name="T38" fmla="*/ 8 w 310"/>
              <a:gd name="T39" fmla="*/ 144 h 312"/>
              <a:gd name="T40" fmla="*/ 6 w 310"/>
              <a:gd name="T41" fmla="*/ 172 h 312"/>
              <a:gd name="T42" fmla="*/ 52 w 310"/>
              <a:gd name="T43" fmla="*/ 222 h 312"/>
              <a:gd name="T44" fmla="*/ 42 w 310"/>
              <a:gd name="T45" fmla="*/ 228 h 312"/>
              <a:gd name="T46" fmla="*/ 12 w 310"/>
              <a:gd name="T47" fmla="*/ 240 h 312"/>
              <a:gd name="T48" fmla="*/ 2 w 310"/>
              <a:gd name="T49" fmla="*/ 254 h 312"/>
              <a:gd name="T50" fmla="*/ 0 w 310"/>
              <a:gd name="T51" fmla="*/ 278 h 312"/>
              <a:gd name="T52" fmla="*/ 12 w 310"/>
              <a:gd name="T53" fmla="*/ 300 h 312"/>
              <a:gd name="T54" fmla="*/ 26 w 310"/>
              <a:gd name="T55" fmla="*/ 308 h 312"/>
              <a:gd name="T56" fmla="*/ 48 w 310"/>
              <a:gd name="T57" fmla="*/ 310 h 312"/>
              <a:gd name="T58" fmla="*/ 70 w 310"/>
              <a:gd name="T59" fmla="*/ 300 h 312"/>
              <a:gd name="T60" fmla="*/ 80 w 310"/>
              <a:gd name="T61" fmla="*/ 280 h 312"/>
              <a:gd name="T62" fmla="*/ 128 w 310"/>
              <a:gd name="T63" fmla="*/ 298 h 312"/>
              <a:gd name="T64" fmla="*/ 150 w 310"/>
              <a:gd name="T65" fmla="*/ 306 h 312"/>
              <a:gd name="T66" fmla="*/ 172 w 310"/>
              <a:gd name="T67" fmla="*/ 298 h 312"/>
              <a:gd name="T68" fmla="*/ 204 w 310"/>
              <a:gd name="T69" fmla="*/ 264 h 312"/>
              <a:gd name="T70" fmla="*/ 206 w 310"/>
              <a:gd name="T71" fmla="*/ 248 h 312"/>
              <a:gd name="T72" fmla="*/ 192 w 310"/>
              <a:gd name="T73" fmla="*/ 244 h 312"/>
              <a:gd name="T74" fmla="*/ 180 w 310"/>
              <a:gd name="T75" fmla="*/ 240 h 312"/>
              <a:gd name="T76" fmla="*/ 168 w 310"/>
              <a:gd name="T77" fmla="*/ 216 h 312"/>
              <a:gd name="T78" fmla="*/ 174 w 310"/>
              <a:gd name="T79" fmla="*/ 190 h 312"/>
              <a:gd name="T80" fmla="*/ 188 w 310"/>
              <a:gd name="T81" fmla="*/ 176 h 312"/>
              <a:gd name="T82" fmla="*/ 220 w 310"/>
              <a:gd name="T83" fmla="*/ 170 h 312"/>
              <a:gd name="T84" fmla="*/ 236 w 310"/>
              <a:gd name="T85" fmla="*/ 180 h 312"/>
              <a:gd name="T86" fmla="*/ 246 w 310"/>
              <a:gd name="T87" fmla="*/ 206 h 312"/>
              <a:gd name="T88" fmla="*/ 256 w 310"/>
              <a:gd name="T89" fmla="*/ 208 h 312"/>
              <a:gd name="T90" fmla="*/ 296 w 310"/>
              <a:gd name="T91" fmla="*/ 172 h 312"/>
              <a:gd name="T92" fmla="*/ 304 w 310"/>
              <a:gd name="T93" fmla="*/ 162 h 312"/>
              <a:gd name="T94" fmla="*/ 300 w 310"/>
              <a:gd name="T95" fmla="*/ 134 h 312"/>
              <a:gd name="T96" fmla="*/ 256 w 310"/>
              <a:gd name="T97" fmla="*/ 90 h 312"/>
              <a:gd name="T98" fmla="*/ 290 w 310"/>
              <a:gd name="T99" fmla="*/ 76 h 312"/>
              <a:gd name="T100" fmla="*/ 304 w 310"/>
              <a:gd name="T101" fmla="*/ 64 h 312"/>
              <a:gd name="T102" fmla="*/ 310 w 310"/>
              <a:gd name="T103" fmla="*/ 42 h 312"/>
              <a:gd name="T104" fmla="*/ 304 w 310"/>
              <a:gd name="T105" fmla="*/ 20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10" h="312">
                <a:moveTo>
                  <a:pt x="298" y="12"/>
                </a:moveTo>
                <a:lnTo>
                  <a:pt x="298" y="12"/>
                </a:lnTo>
                <a:lnTo>
                  <a:pt x="292" y="8"/>
                </a:lnTo>
                <a:lnTo>
                  <a:pt x="284" y="4"/>
                </a:lnTo>
                <a:lnTo>
                  <a:pt x="276" y="2"/>
                </a:lnTo>
                <a:lnTo>
                  <a:pt x="268" y="0"/>
                </a:lnTo>
                <a:lnTo>
                  <a:pt x="262" y="2"/>
                </a:lnTo>
                <a:lnTo>
                  <a:pt x="254" y="4"/>
                </a:lnTo>
                <a:lnTo>
                  <a:pt x="246" y="8"/>
                </a:lnTo>
                <a:lnTo>
                  <a:pt x="240" y="12"/>
                </a:lnTo>
                <a:lnTo>
                  <a:pt x="240" y="12"/>
                </a:lnTo>
                <a:lnTo>
                  <a:pt x="234" y="22"/>
                </a:lnTo>
                <a:lnTo>
                  <a:pt x="228" y="32"/>
                </a:lnTo>
                <a:lnTo>
                  <a:pt x="220" y="54"/>
                </a:lnTo>
                <a:lnTo>
                  <a:pt x="180" y="14"/>
                </a:lnTo>
                <a:lnTo>
                  <a:pt x="180" y="14"/>
                </a:lnTo>
                <a:lnTo>
                  <a:pt x="176" y="10"/>
                </a:lnTo>
                <a:lnTo>
                  <a:pt x="170" y="8"/>
                </a:lnTo>
                <a:lnTo>
                  <a:pt x="160" y="6"/>
                </a:lnTo>
                <a:lnTo>
                  <a:pt x="148" y="8"/>
                </a:lnTo>
                <a:lnTo>
                  <a:pt x="142" y="10"/>
                </a:lnTo>
                <a:lnTo>
                  <a:pt x="138" y="14"/>
                </a:lnTo>
                <a:lnTo>
                  <a:pt x="110" y="42"/>
                </a:lnTo>
                <a:lnTo>
                  <a:pt x="110" y="42"/>
                </a:lnTo>
                <a:lnTo>
                  <a:pt x="106" y="48"/>
                </a:lnTo>
                <a:lnTo>
                  <a:pt x="104" y="54"/>
                </a:lnTo>
                <a:lnTo>
                  <a:pt x="102" y="60"/>
                </a:lnTo>
                <a:lnTo>
                  <a:pt x="102" y="64"/>
                </a:lnTo>
                <a:lnTo>
                  <a:pt x="104" y="64"/>
                </a:lnTo>
                <a:lnTo>
                  <a:pt x="104" y="64"/>
                </a:lnTo>
                <a:lnTo>
                  <a:pt x="120" y="72"/>
                </a:lnTo>
                <a:lnTo>
                  <a:pt x="130" y="76"/>
                </a:lnTo>
                <a:lnTo>
                  <a:pt x="136" y="80"/>
                </a:lnTo>
                <a:lnTo>
                  <a:pt x="136" y="80"/>
                </a:lnTo>
                <a:lnTo>
                  <a:pt x="140" y="90"/>
                </a:lnTo>
                <a:lnTo>
                  <a:pt x="142" y="102"/>
                </a:lnTo>
                <a:lnTo>
                  <a:pt x="140" y="112"/>
                </a:lnTo>
                <a:lnTo>
                  <a:pt x="136" y="124"/>
                </a:lnTo>
                <a:lnTo>
                  <a:pt x="136" y="124"/>
                </a:lnTo>
                <a:lnTo>
                  <a:pt x="128" y="130"/>
                </a:lnTo>
                <a:lnTo>
                  <a:pt x="122" y="136"/>
                </a:lnTo>
                <a:lnTo>
                  <a:pt x="112" y="140"/>
                </a:lnTo>
                <a:lnTo>
                  <a:pt x="104" y="142"/>
                </a:lnTo>
                <a:lnTo>
                  <a:pt x="96" y="142"/>
                </a:lnTo>
                <a:lnTo>
                  <a:pt x="86" y="140"/>
                </a:lnTo>
                <a:lnTo>
                  <a:pt x="78" y="136"/>
                </a:lnTo>
                <a:lnTo>
                  <a:pt x="70" y="130"/>
                </a:lnTo>
                <a:lnTo>
                  <a:pt x="70" y="130"/>
                </a:lnTo>
                <a:lnTo>
                  <a:pt x="68" y="126"/>
                </a:lnTo>
                <a:lnTo>
                  <a:pt x="66" y="118"/>
                </a:lnTo>
                <a:lnTo>
                  <a:pt x="64" y="106"/>
                </a:lnTo>
                <a:lnTo>
                  <a:pt x="64" y="106"/>
                </a:lnTo>
                <a:lnTo>
                  <a:pt x="62" y="104"/>
                </a:lnTo>
                <a:lnTo>
                  <a:pt x="60" y="104"/>
                </a:lnTo>
                <a:lnTo>
                  <a:pt x="52" y="104"/>
                </a:lnTo>
                <a:lnTo>
                  <a:pt x="46" y="108"/>
                </a:lnTo>
                <a:lnTo>
                  <a:pt x="40" y="110"/>
                </a:lnTo>
                <a:lnTo>
                  <a:pt x="12" y="140"/>
                </a:lnTo>
                <a:lnTo>
                  <a:pt x="12" y="140"/>
                </a:lnTo>
                <a:lnTo>
                  <a:pt x="8" y="144"/>
                </a:lnTo>
                <a:lnTo>
                  <a:pt x="6" y="150"/>
                </a:lnTo>
                <a:lnTo>
                  <a:pt x="4" y="160"/>
                </a:lnTo>
                <a:lnTo>
                  <a:pt x="6" y="172"/>
                </a:lnTo>
                <a:lnTo>
                  <a:pt x="8" y="178"/>
                </a:lnTo>
                <a:lnTo>
                  <a:pt x="12" y="182"/>
                </a:lnTo>
                <a:lnTo>
                  <a:pt x="52" y="222"/>
                </a:lnTo>
                <a:lnTo>
                  <a:pt x="52" y="222"/>
                </a:lnTo>
                <a:lnTo>
                  <a:pt x="48" y="226"/>
                </a:lnTo>
                <a:lnTo>
                  <a:pt x="42" y="228"/>
                </a:lnTo>
                <a:lnTo>
                  <a:pt x="30" y="232"/>
                </a:lnTo>
                <a:lnTo>
                  <a:pt x="20" y="236"/>
                </a:lnTo>
                <a:lnTo>
                  <a:pt x="12" y="240"/>
                </a:lnTo>
                <a:lnTo>
                  <a:pt x="12" y="240"/>
                </a:lnTo>
                <a:lnTo>
                  <a:pt x="6" y="248"/>
                </a:lnTo>
                <a:lnTo>
                  <a:pt x="2" y="254"/>
                </a:lnTo>
                <a:lnTo>
                  <a:pt x="0" y="262"/>
                </a:lnTo>
                <a:lnTo>
                  <a:pt x="0" y="270"/>
                </a:lnTo>
                <a:lnTo>
                  <a:pt x="0" y="278"/>
                </a:lnTo>
                <a:lnTo>
                  <a:pt x="2" y="286"/>
                </a:lnTo>
                <a:lnTo>
                  <a:pt x="6" y="292"/>
                </a:lnTo>
                <a:lnTo>
                  <a:pt x="12" y="300"/>
                </a:lnTo>
                <a:lnTo>
                  <a:pt x="12" y="300"/>
                </a:lnTo>
                <a:lnTo>
                  <a:pt x="18" y="304"/>
                </a:lnTo>
                <a:lnTo>
                  <a:pt x="26" y="308"/>
                </a:lnTo>
                <a:lnTo>
                  <a:pt x="32" y="310"/>
                </a:lnTo>
                <a:lnTo>
                  <a:pt x="40" y="312"/>
                </a:lnTo>
                <a:lnTo>
                  <a:pt x="48" y="310"/>
                </a:lnTo>
                <a:lnTo>
                  <a:pt x="56" y="308"/>
                </a:lnTo>
                <a:lnTo>
                  <a:pt x="64" y="304"/>
                </a:lnTo>
                <a:lnTo>
                  <a:pt x="70" y="300"/>
                </a:lnTo>
                <a:lnTo>
                  <a:pt x="70" y="300"/>
                </a:lnTo>
                <a:lnTo>
                  <a:pt x="76" y="290"/>
                </a:lnTo>
                <a:lnTo>
                  <a:pt x="80" y="280"/>
                </a:lnTo>
                <a:lnTo>
                  <a:pt x="88" y="258"/>
                </a:lnTo>
                <a:lnTo>
                  <a:pt x="128" y="298"/>
                </a:lnTo>
                <a:lnTo>
                  <a:pt x="128" y="298"/>
                </a:lnTo>
                <a:lnTo>
                  <a:pt x="134" y="302"/>
                </a:lnTo>
                <a:lnTo>
                  <a:pt x="138" y="304"/>
                </a:lnTo>
                <a:lnTo>
                  <a:pt x="150" y="306"/>
                </a:lnTo>
                <a:lnTo>
                  <a:pt x="162" y="304"/>
                </a:lnTo>
                <a:lnTo>
                  <a:pt x="166" y="302"/>
                </a:lnTo>
                <a:lnTo>
                  <a:pt x="172" y="298"/>
                </a:lnTo>
                <a:lnTo>
                  <a:pt x="200" y="270"/>
                </a:lnTo>
                <a:lnTo>
                  <a:pt x="200" y="270"/>
                </a:lnTo>
                <a:lnTo>
                  <a:pt x="204" y="264"/>
                </a:lnTo>
                <a:lnTo>
                  <a:pt x="206" y="258"/>
                </a:lnTo>
                <a:lnTo>
                  <a:pt x="208" y="252"/>
                </a:lnTo>
                <a:lnTo>
                  <a:pt x="206" y="248"/>
                </a:lnTo>
                <a:lnTo>
                  <a:pt x="204" y="248"/>
                </a:lnTo>
                <a:lnTo>
                  <a:pt x="204" y="248"/>
                </a:lnTo>
                <a:lnTo>
                  <a:pt x="192" y="244"/>
                </a:lnTo>
                <a:lnTo>
                  <a:pt x="184" y="242"/>
                </a:lnTo>
                <a:lnTo>
                  <a:pt x="180" y="240"/>
                </a:lnTo>
                <a:lnTo>
                  <a:pt x="180" y="240"/>
                </a:lnTo>
                <a:lnTo>
                  <a:pt x="174" y="232"/>
                </a:lnTo>
                <a:lnTo>
                  <a:pt x="170" y="224"/>
                </a:lnTo>
                <a:lnTo>
                  <a:pt x="168" y="216"/>
                </a:lnTo>
                <a:lnTo>
                  <a:pt x="168" y="206"/>
                </a:lnTo>
                <a:lnTo>
                  <a:pt x="170" y="198"/>
                </a:lnTo>
                <a:lnTo>
                  <a:pt x="174" y="190"/>
                </a:lnTo>
                <a:lnTo>
                  <a:pt x="180" y="182"/>
                </a:lnTo>
                <a:lnTo>
                  <a:pt x="188" y="176"/>
                </a:lnTo>
                <a:lnTo>
                  <a:pt x="188" y="176"/>
                </a:lnTo>
                <a:lnTo>
                  <a:pt x="198" y="172"/>
                </a:lnTo>
                <a:lnTo>
                  <a:pt x="208" y="170"/>
                </a:lnTo>
                <a:lnTo>
                  <a:pt x="220" y="170"/>
                </a:lnTo>
                <a:lnTo>
                  <a:pt x="230" y="176"/>
                </a:lnTo>
                <a:lnTo>
                  <a:pt x="230" y="176"/>
                </a:lnTo>
                <a:lnTo>
                  <a:pt x="236" y="180"/>
                </a:lnTo>
                <a:lnTo>
                  <a:pt x="240" y="190"/>
                </a:lnTo>
                <a:lnTo>
                  <a:pt x="246" y="206"/>
                </a:lnTo>
                <a:lnTo>
                  <a:pt x="246" y="206"/>
                </a:lnTo>
                <a:lnTo>
                  <a:pt x="248" y="208"/>
                </a:lnTo>
                <a:lnTo>
                  <a:pt x="250" y="208"/>
                </a:lnTo>
                <a:lnTo>
                  <a:pt x="256" y="208"/>
                </a:lnTo>
                <a:lnTo>
                  <a:pt x="264" y="204"/>
                </a:lnTo>
                <a:lnTo>
                  <a:pt x="268" y="200"/>
                </a:lnTo>
                <a:lnTo>
                  <a:pt x="296" y="172"/>
                </a:lnTo>
                <a:lnTo>
                  <a:pt x="296" y="172"/>
                </a:lnTo>
                <a:lnTo>
                  <a:pt x="300" y="168"/>
                </a:lnTo>
                <a:lnTo>
                  <a:pt x="304" y="162"/>
                </a:lnTo>
                <a:lnTo>
                  <a:pt x="306" y="152"/>
                </a:lnTo>
                <a:lnTo>
                  <a:pt x="304" y="140"/>
                </a:lnTo>
                <a:lnTo>
                  <a:pt x="300" y="134"/>
                </a:lnTo>
                <a:lnTo>
                  <a:pt x="296" y="130"/>
                </a:lnTo>
                <a:lnTo>
                  <a:pt x="256" y="90"/>
                </a:lnTo>
                <a:lnTo>
                  <a:pt x="256" y="90"/>
                </a:lnTo>
                <a:lnTo>
                  <a:pt x="268" y="84"/>
                </a:lnTo>
                <a:lnTo>
                  <a:pt x="278" y="80"/>
                </a:lnTo>
                <a:lnTo>
                  <a:pt x="290" y="76"/>
                </a:lnTo>
                <a:lnTo>
                  <a:pt x="298" y="72"/>
                </a:lnTo>
                <a:lnTo>
                  <a:pt x="298" y="72"/>
                </a:lnTo>
                <a:lnTo>
                  <a:pt x="304" y="64"/>
                </a:lnTo>
                <a:lnTo>
                  <a:pt x="308" y="58"/>
                </a:lnTo>
                <a:lnTo>
                  <a:pt x="310" y="50"/>
                </a:lnTo>
                <a:lnTo>
                  <a:pt x="310" y="42"/>
                </a:lnTo>
                <a:lnTo>
                  <a:pt x="310" y="34"/>
                </a:lnTo>
                <a:lnTo>
                  <a:pt x="308" y="26"/>
                </a:lnTo>
                <a:lnTo>
                  <a:pt x="304" y="20"/>
                </a:lnTo>
                <a:lnTo>
                  <a:pt x="298" y="12"/>
                </a:lnTo>
                <a:lnTo>
                  <a:pt x="298" y="1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grpSp>
        <p:nvGrpSpPr>
          <p:cNvPr id="94" name="그룹 93"/>
          <p:cNvGrpSpPr/>
          <p:nvPr/>
        </p:nvGrpSpPr>
        <p:grpSpPr>
          <a:xfrm>
            <a:off x="291425" y="6007255"/>
            <a:ext cx="419752" cy="401248"/>
            <a:chOff x="8177213" y="2363788"/>
            <a:chExt cx="508000" cy="501650"/>
          </a:xfrm>
          <a:solidFill>
            <a:schemeClr val="bg1"/>
          </a:solidFill>
        </p:grpSpPr>
        <p:sp>
          <p:nvSpPr>
            <p:cNvPr id="95" name="Freeform 2047"/>
            <p:cNvSpPr>
              <a:spLocks/>
            </p:cNvSpPr>
            <p:nvPr/>
          </p:nvSpPr>
          <p:spPr bwMode="auto">
            <a:xfrm>
              <a:off x="8177213" y="2363788"/>
              <a:ext cx="501650" cy="501650"/>
            </a:xfrm>
            <a:custGeom>
              <a:avLst/>
              <a:gdLst>
                <a:gd name="T0" fmla="*/ 174 w 316"/>
                <a:gd name="T1" fmla="*/ 316 h 316"/>
                <a:gd name="T2" fmla="*/ 218 w 316"/>
                <a:gd name="T3" fmla="*/ 304 h 316"/>
                <a:gd name="T4" fmla="*/ 258 w 316"/>
                <a:gd name="T5" fmla="*/ 280 h 316"/>
                <a:gd name="T6" fmla="*/ 288 w 316"/>
                <a:gd name="T7" fmla="*/ 246 h 316"/>
                <a:gd name="T8" fmla="*/ 308 w 316"/>
                <a:gd name="T9" fmla="*/ 206 h 316"/>
                <a:gd name="T10" fmla="*/ 316 w 316"/>
                <a:gd name="T11" fmla="*/ 158 h 316"/>
                <a:gd name="T12" fmla="*/ 310 w 316"/>
                <a:gd name="T13" fmla="*/ 116 h 316"/>
                <a:gd name="T14" fmla="*/ 284 w 316"/>
                <a:gd name="T15" fmla="*/ 88 h 316"/>
                <a:gd name="T16" fmla="*/ 276 w 316"/>
                <a:gd name="T17" fmla="*/ 92 h 316"/>
                <a:gd name="T18" fmla="*/ 288 w 316"/>
                <a:gd name="T19" fmla="*/ 124 h 316"/>
                <a:gd name="T20" fmla="*/ 292 w 316"/>
                <a:gd name="T21" fmla="*/ 158 h 316"/>
                <a:gd name="T22" fmla="*/ 286 w 316"/>
                <a:gd name="T23" fmla="*/ 198 h 316"/>
                <a:gd name="T24" fmla="*/ 270 w 316"/>
                <a:gd name="T25" fmla="*/ 234 h 316"/>
                <a:gd name="T26" fmla="*/ 244 w 316"/>
                <a:gd name="T27" fmla="*/ 262 h 316"/>
                <a:gd name="T28" fmla="*/ 210 w 316"/>
                <a:gd name="T29" fmla="*/ 282 h 316"/>
                <a:gd name="T30" fmla="*/ 172 w 316"/>
                <a:gd name="T31" fmla="*/ 292 h 316"/>
                <a:gd name="T32" fmla="*/ 144 w 316"/>
                <a:gd name="T33" fmla="*/ 292 h 316"/>
                <a:gd name="T34" fmla="*/ 104 w 316"/>
                <a:gd name="T35" fmla="*/ 282 h 316"/>
                <a:gd name="T36" fmla="*/ 72 w 316"/>
                <a:gd name="T37" fmla="*/ 262 h 316"/>
                <a:gd name="T38" fmla="*/ 46 w 316"/>
                <a:gd name="T39" fmla="*/ 234 h 316"/>
                <a:gd name="T40" fmla="*/ 28 w 316"/>
                <a:gd name="T41" fmla="*/ 198 h 316"/>
                <a:gd name="T42" fmla="*/ 22 w 316"/>
                <a:gd name="T43" fmla="*/ 158 h 316"/>
                <a:gd name="T44" fmla="*/ 24 w 316"/>
                <a:gd name="T45" fmla="*/ 130 h 316"/>
                <a:gd name="T46" fmla="*/ 38 w 316"/>
                <a:gd name="T47" fmla="*/ 94 h 316"/>
                <a:gd name="T48" fmla="*/ 62 w 316"/>
                <a:gd name="T49" fmla="*/ 62 h 316"/>
                <a:gd name="T50" fmla="*/ 92 w 316"/>
                <a:gd name="T51" fmla="*/ 40 h 316"/>
                <a:gd name="T52" fmla="*/ 130 w 316"/>
                <a:gd name="T53" fmla="*/ 26 h 316"/>
                <a:gd name="T54" fmla="*/ 158 w 316"/>
                <a:gd name="T55" fmla="*/ 22 h 316"/>
                <a:gd name="T56" fmla="*/ 222 w 316"/>
                <a:gd name="T57" fmla="*/ 38 h 316"/>
                <a:gd name="T58" fmla="*/ 240 w 316"/>
                <a:gd name="T59" fmla="*/ 48 h 316"/>
                <a:gd name="T60" fmla="*/ 254 w 316"/>
                <a:gd name="T61" fmla="*/ 32 h 316"/>
                <a:gd name="T62" fmla="*/ 184 w 316"/>
                <a:gd name="T63" fmla="*/ 2 h 316"/>
                <a:gd name="T64" fmla="*/ 142 w 316"/>
                <a:gd name="T65" fmla="*/ 0 h 316"/>
                <a:gd name="T66" fmla="*/ 96 w 316"/>
                <a:gd name="T67" fmla="*/ 12 h 316"/>
                <a:gd name="T68" fmla="*/ 56 w 316"/>
                <a:gd name="T69" fmla="*/ 36 h 316"/>
                <a:gd name="T70" fmla="*/ 26 w 316"/>
                <a:gd name="T71" fmla="*/ 70 h 316"/>
                <a:gd name="T72" fmla="*/ 6 w 316"/>
                <a:gd name="T73" fmla="*/ 112 h 316"/>
                <a:gd name="T74" fmla="*/ 0 w 316"/>
                <a:gd name="T75" fmla="*/ 158 h 316"/>
                <a:gd name="T76" fmla="*/ 2 w 316"/>
                <a:gd name="T77" fmla="*/ 190 h 316"/>
                <a:gd name="T78" fmla="*/ 18 w 316"/>
                <a:gd name="T79" fmla="*/ 234 h 316"/>
                <a:gd name="T80" fmla="*/ 46 w 316"/>
                <a:gd name="T81" fmla="*/ 270 h 316"/>
                <a:gd name="T82" fmla="*/ 82 w 316"/>
                <a:gd name="T83" fmla="*/ 298 h 316"/>
                <a:gd name="T84" fmla="*/ 126 w 316"/>
                <a:gd name="T85" fmla="*/ 312 h 316"/>
                <a:gd name="T86" fmla="*/ 158 w 316"/>
                <a:gd name="T87" fmla="*/ 316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316" h="316">
                  <a:moveTo>
                    <a:pt x="158" y="316"/>
                  </a:moveTo>
                  <a:lnTo>
                    <a:pt x="158" y="316"/>
                  </a:lnTo>
                  <a:lnTo>
                    <a:pt x="174" y="316"/>
                  </a:lnTo>
                  <a:lnTo>
                    <a:pt x="190" y="312"/>
                  </a:lnTo>
                  <a:lnTo>
                    <a:pt x="204" y="310"/>
                  </a:lnTo>
                  <a:lnTo>
                    <a:pt x="218" y="304"/>
                  </a:lnTo>
                  <a:lnTo>
                    <a:pt x="232" y="298"/>
                  </a:lnTo>
                  <a:lnTo>
                    <a:pt x="246" y="290"/>
                  </a:lnTo>
                  <a:lnTo>
                    <a:pt x="258" y="280"/>
                  </a:lnTo>
                  <a:lnTo>
                    <a:pt x="270" y="270"/>
                  </a:lnTo>
                  <a:lnTo>
                    <a:pt x="280" y="258"/>
                  </a:lnTo>
                  <a:lnTo>
                    <a:pt x="288" y="246"/>
                  </a:lnTo>
                  <a:lnTo>
                    <a:pt x="296" y="234"/>
                  </a:lnTo>
                  <a:lnTo>
                    <a:pt x="304" y="220"/>
                  </a:lnTo>
                  <a:lnTo>
                    <a:pt x="308" y="206"/>
                  </a:lnTo>
                  <a:lnTo>
                    <a:pt x="312" y="190"/>
                  </a:lnTo>
                  <a:lnTo>
                    <a:pt x="314" y="174"/>
                  </a:lnTo>
                  <a:lnTo>
                    <a:pt x="316" y="158"/>
                  </a:lnTo>
                  <a:lnTo>
                    <a:pt x="316" y="158"/>
                  </a:lnTo>
                  <a:lnTo>
                    <a:pt x="314" y="136"/>
                  </a:lnTo>
                  <a:lnTo>
                    <a:pt x="310" y="116"/>
                  </a:lnTo>
                  <a:lnTo>
                    <a:pt x="304" y="98"/>
                  </a:lnTo>
                  <a:lnTo>
                    <a:pt x="294" y="80"/>
                  </a:lnTo>
                  <a:lnTo>
                    <a:pt x="284" y="88"/>
                  </a:lnTo>
                  <a:lnTo>
                    <a:pt x="284" y="88"/>
                  </a:lnTo>
                  <a:lnTo>
                    <a:pt x="280" y="92"/>
                  </a:lnTo>
                  <a:lnTo>
                    <a:pt x="276" y="92"/>
                  </a:lnTo>
                  <a:lnTo>
                    <a:pt x="276" y="92"/>
                  </a:lnTo>
                  <a:lnTo>
                    <a:pt x="282" y="106"/>
                  </a:lnTo>
                  <a:lnTo>
                    <a:pt x="288" y="124"/>
                  </a:lnTo>
                  <a:lnTo>
                    <a:pt x="292" y="140"/>
                  </a:lnTo>
                  <a:lnTo>
                    <a:pt x="292" y="158"/>
                  </a:lnTo>
                  <a:lnTo>
                    <a:pt x="292" y="158"/>
                  </a:lnTo>
                  <a:lnTo>
                    <a:pt x="292" y="172"/>
                  </a:lnTo>
                  <a:lnTo>
                    <a:pt x="290" y="186"/>
                  </a:lnTo>
                  <a:lnTo>
                    <a:pt x="286" y="198"/>
                  </a:lnTo>
                  <a:lnTo>
                    <a:pt x="282" y="210"/>
                  </a:lnTo>
                  <a:lnTo>
                    <a:pt x="276" y="222"/>
                  </a:lnTo>
                  <a:lnTo>
                    <a:pt x="270" y="234"/>
                  </a:lnTo>
                  <a:lnTo>
                    <a:pt x="262" y="244"/>
                  </a:lnTo>
                  <a:lnTo>
                    <a:pt x="254" y="254"/>
                  </a:lnTo>
                  <a:lnTo>
                    <a:pt x="244" y="262"/>
                  </a:lnTo>
                  <a:lnTo>
                    <a:pt x="234" y="270"/>
                  </a:lnTo>
                  <a:lnTo>
                    <a:pt x="222" y="278"/>
                  </a:lnTo>
                  <a:lnTo>
                    <a:pt x="210" y="282"/>
                  </a:lnTo>
                  <a:lnTo>
                    <a:pt x="198" y="288"/>
                  </a:lnTo>
                  <a:lnTo>
                    <a:pt x="184" y="290"/>
                  </a:lnTo>
                  <a:lnTo>
                    <a:pt x="172" y="292"/>
                  </a:lnTo>
                  <a:lnTo>
                    <a:pt x="158" y="294"/>
                  </a:lnTo>
                  <a:lnTo>
                    <a:pt x="158" y="294"/>
                  </a:lnTo>
                  <a:lnTo>
                    <a:pt x="144" y="292"/>
                  </a:lnTo>
                  <a:lnTo>
                    <a:pt x="130" y="290"/>
                  </a:lnTo>
                  <a:lnTo>
                    <a:pt x="118" y="288"/>
                  </a:lnTo>
                  <a:lnTo>
                    <a:pt x="104" y="282"/>
                  </a:lnTo>
                  <a:lnTo>
                    <a:pt x="92" y="278"/>
                  </a:lnTo>
                  <a:lnTo>
                    <a:pt x="82" y="270"/>
                  </a:lnTo>
                  <a:lnTo>
                    <a:pt x="72" y="262"/>
                  </a:lnTo>
                  <a:lnTo>
                    <a:pt x="62" y="254"/>
                  </a:lnTo>
                  <a:lnTo>
                    <a:pt x="54" y="244"/>
                  </a:lnTo>
                  <a:lnTo>
                    <a:pt x="46" y="234"/>
                  </a:lnTo>
                  <a:lnTo>
                    <a:pt x="38" y="222"/>
                  </a:lnTo>
                  <a:lnTo>
                    <a:pt x="32" y="210"/>
                  </a:lnTo>
                  <a:lnTo>
                    <a:pt x="28" y="198"/>
                  </a:lnTo>
                  <a:lnTo>
                    <a:pt x="24" y="186"/>
                  </a:lnTo>
                  <a:lnTo>
                    <a:pt x="22" y="172"/>
                  </a:lnTo>
                  <a:lnTo>
                    <a:pt x="22" y="158"/>
                  </a:lnTo>
                  <a:lnTo>
                    <a:pt x="22" y="158"/>
                  </a:lnTo>
                  <a:lnTo>
                    <a:pt x="22" y="144"/>
                  </a:lnTo>
                  <a:lnTo>
                    <a:pt x="24" y="130"/>
                  </a:lnTo>
                  <a:lnTo>
                    <a:pt x="28" y="118"/>
                  </a:lnTo>
                  <a:lnTo>
                    <a:pt x="32" y="106"/>
                  </a:lnTo>
                  <a:lnTo>
                    <a:pt x="38" y="94"/>
                  </a:lnTo>
                  <a:lnTo>
                    <a:pt x="46" y="82"/>
                  </a:lnTo>
                  <a:lnTo>
                    <a:pt x="54" y="72"/>
                  </a:lnTo>
                  <a:lnTo>
                    <a:pt x="62" y="62"/>
                  </a:lnTo>
                  <a:lnTo>
                    <a:pt x="72" y="54"/>
                  </a:lnTo>
                  <a:lnTo>
                    <a:pt x="82" y="46"/>
                  </a:lnTo>
                  <a:lnTo>
                    <a:pt x="92" y="40"/>
                  </a:lnTo>
                  <a:lnTo>
                    <a:pt x="104" y="34"/>
                  </a:lnTo>
                  <a:lnTo>
                    <a:pt x="118" y="28"/>
                  </a:lnTo>
                  <a:lnTo>
                    <a:pt x="130" y="26"/>
                  </a:lnTo>
                  <a:lnTo>
                    <a:pt x="144" y="24"/>
                  </a:lnTo>
                  <a:lnTo>
                    <a:pt x="158" y="22"/>
                  </a:lnTo>
                  <a:lnTo>
                    <a:pt x="158" y="22"/>
                  </a:lnTo>
                  <a:lnTo>
                    <a:pt x="180" y="24"/>
                  </a:lnTo>
                  <a:lnTo>
                    <a:pt x="202" y="30"/>
                  </a:lnTo>
                  <a:lnTo>
                    <a:pt x="222" y="38"/>
                  </a:lnTo>
                  <a:lnTo>
                    <a:pt x="240" y="50"/>
                  </a:lnTo>
                  <a:lnTo>
                    <a:pt x="240" y="48"/>
                  </a:lnTo>
                  <a:lnTo>
                    <a:pt x="240" y="48"/>
                  </a:lnTo>
                  <a:lnTo>
                    <a:pt x="242" y="44"/>
                  </a:lnTo>
                  <a:lnTo>
                    <a:pt x="254" y="32"/>
                  </a:lnTo>
                  <a:lnTo>
                    <a:pt x="254" y="32"/>
                  </a:lnTo>
                  <a:lnTo>
                    <a:pt x="232" y="20"/>
                  </a:lnTo>
                  <a:lnTo>
                    <a:pt x="210" y="8"/>
                  </a:lnTo>
                  <a:lnTo>
                    <a:pt x="184" y="2"/>
                  </a:lnTo>
                  <a:lnTo>
                    <a:pt x="158" y="0"/>
                  </a:lnTo>
                  <a:lnTo>
                    <a:pt x="158" y="0"/>
                  </a:lnTo>
                  <a:lnTo>
                    <a:pt x="142" y="0"/>
                  </a:lnTo>
                  <a:lnTo>
                    <a:pt x="126" y="4"/>
                  </a:lnTo>
                  <a:lnTo>
                    <a:pt x="110" y="8"/>
                  </a:lnTo>
                  <a:lnTo>
                    <a:pt x="96" y="12"/>
                  </a:lnTo>
                  <a:lnTo>
                    <a:pt x="82" y="20"/>
                  </a:lnTo>
                  <a:lnTo>
                    <a:pt x="68" y="26"/>
                  </a:lnTo>
                  <a:lnTo>
                    <a:pt x="56" y="36"/>
                  </a:lnTo>
                  <a:lnTo>
                    <a:pt x="46" y="46"/>
                  </a:lnTo>
                  <a:lnTo>
                    <a:pt x="36" y="58"/>
                  </a:lnTo>
                  <a:lnTo>
                    <a:pt x="26" y="70"/>
                  </a:lnTo>
                  <a:lnTo>
                    <a:pt x="18" y="82"/>
                  </a:lnTo>
                  <a:lnTo>
                    <a:pt x="12" y="96"/>
                  </a:lnTo>
                  <a:lnTo>
                    <a:pt x="6" y="112"/>
                  </a:lnTo>
                  <a:lnTo>
                    <a:pt x="2" y="126"/>
                  </a:lnTo>
                  <a:lnTo>
                    <a:pt x="0" y="142"/>
                  </a:lnTo>
                  <a:lnTo>
                    <a:pt x="0" y="158"/>
                  </a:lnTo>
                  <a:lnTo>
                    <a:pt x="0" y="158"/>
                  </a:lnTo>
                  <a:lnTo>
                    <a:pt x="0" y="174"/>
                  </a:lnTo>
                  <a:lnTo>
                    <a:pt x="2" y="190"/>
                  </a:lnTo>
                  <a:lnTo>
                    <a:pt x="6" y="206"/>
                  </a:lnTo>
                  <a:lnTo>
                    <a:pt x="12" y="220"/>
                  </a:lnTo>
                  <a:lnTo>
                    <a:pt x="18" y="234"/>
                  </a:lnTo>
                  <a:lnTo>
                    <a:pt x="26" y="246"/>
                  </a:lnTo>
                  <a:lnTo>
                    <a:pt x="36" y="258"/>
                  </a:lnTo>
                  <a:lnTo>
                    <a:pt x="46" y="270"/>
                  </a:lnTo>
                  <a:lnTo>
                    <a:pt x="56" y="280"/>
                  </a:lnTo>
                  <a:lnTo>
                    <a:pt x="68" y="290"/>
                  </a:lnTo>
                  <a:lnTo>
                    <a:pt x="82" y="298"/>
                  </a:lnTo>
                  <a:lnTo>
                    <a:pt x="96" y="304"/>
                  </a:lnTo>
                  <a:lnTo>
                    <a:pt x="110" y="310"/>
                  </a:lnTo>
                  <a:lnTo>
                    <a:pt x="126" y="312"/>
                  </a:lnTo>
                  <a:lnTo>
                    <a:pt x="142" y="316"/>
                  </a:lnTo>
                  <a:lnTo>
                    <a:pt x="158" y="316"/>
                  </a:lnTo>
                  <a:lnTo>
                    <a:pt x="158" y="3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96" name="Freeform 2048"/>
            <p:cNvSpPr>
              <a:spLocks/>
            </p:cNvSpPr>
            <p:nvPr/>
          </p:nvSpPr>
          <p:spPr bwMode="auto">
            <a:xfrm>
              <a:off x="8291513" y="2478088"/>
              <a:ext cx="273050" cy="273050"/>
            </a:xfrm>
            <a:custGeom>
              <a:avLst/>
              <a:gdLst>
                <a:gd name="T0" fmla="*/ 86 w 172"/>
                <a:gd name="T1" fmla="*/ 46 h 172"/>
                <a:gd name="T2" fmla="*/ 106 w 172"/>
                <a:gd name="T3" fmla="*/ 52 h 172"/>
                <a:gd name="T4" fmla="*/ 124 w 172"/>
                <a:gd name="T5" fmla="*/ 36 h 172"/>
                <a:gd name="T6" fmla="*/ 142 w 172"/>
                <a:gd name="T7" fmla="*/ 20 h 172"/>
                <a:gd name="T8" fmla="*/ 130 w 172"/>
                <a:gd name="T9" fmla="*/ 12 h 172"/>
                <a:gd name="T10" fmla="*/ 100 w 172"/>
                <a:gd name="T11" fmla="*/ 2 h 172"/>
                <a:gd name="T12" fmla="*/ 86 w 172"/>
                <a:gd name="T13" fmla="*/ 0 h 172"/>
                <a:gd name="T14" fmla="*/ 52 w 172"/>
                <a:gd name="T15" fmla="*/ 6 h 172"/>
                <a:gd name="T16" fmla="*/ 24 w 172"/>
                <a:gd name="T17" fmla="*/ 26 h 172"/>
                <a:gd name="T18" fmla="*/ 6 w 172"/>
                <a:gd name="T19" fmla="*/ 52 h 172"/>
                <a:gd name="T20" fmla="*/ 0 w 172"/>
                <a:gd name="T21" fmla="*/ 86 h 172"/>
                <a:gd name="T22" fmla="*/ 0 w 172"/>
                <a:gd name="T23" fmla="*/ 104 h 172"/>
                <a:gd name="T24" fmla="*/ 14 w 172"/>
                <a:gd name="T25" fmla="*/ 134 h 172"/>
                <a:gd name="T26" fmla="*/ 38 w 172"/>
                <a:gd name="T27" fmla="*/ 158 h 172"/>
                <a:gd name="T28" fmla="*/ 68 w 172"/>
                <a:gd name="T29" fmla="*/ 170 h 172"/>
                <a:gd name="T30" fmla="*/ 86 w 172"/>
                <a:gd name="T31" fmla="*/ 172 h 172"/>
                <a:gd name="T32" fmla="*/ 118 w 172"/>
                <a:gd name="T33" fmla="*/ 166 h 172"/>
                <a:gd name="T34" fmla="*/ 146 w 172"/>
                <a:gd name="T35" fmla="*/ 148 h 172"/>
                <a:gd name="T36" fmla="*/ 164 w 172"/>
                <a:gd name="T37" fmla="*/ 120 h 172"/>
                <a:gd name="T38" fmla="*/ 172 w 172"/>
                <a:gd name="T39" fmla="*/ 86 h 172"/>
                <a:gd name="T40" fmla="*/ 170 w 172"/>
                <a:gd name="T41" fmla="*/ 74 h 172"/>
                <a:gd name="T42" fmla="*/ 164 w 172"/>
                <a:gd name="T43" fmla="*/ 54 h 172"/>
                <a:gd name="T44" fmla="*/ 160 w 172"/>
                <a:gd name="T45" fmla="*/ 44 h 172"/>
                <a:gd name="T46" fmla="*/ 144 w 172"/>
                <a:gd name="T47" fmla="*/ 58 h 172"/>
                <a:gd name="T48" fmla="*/ 124 w 172"/>
                <a:gd name="T49" fmla="*/ 76 h 172"/>
                <a:gd name="T50" fmla="*/ 124 w 172"/>
                <a:gd name="T51" fmla="*/ 86 h 172"/>
                <a:gd name="T52" fmla="*/ 122 w 172"/>
                <a:gd name="T53" fmla="*/ 102 h 172"/>
                <a:gd name="T54" fmla="*/ 114 w 172"/>
                <a:gd name="T55" fmla="*/ 114 h 172"/>
                <a:gd name="T56" fmla="*/ 100 w 172"/>
                <a:gd name="T57" fmla="*/ 122 h 172"/>
                <a:gd name="T58" fmla="*/ 86 w 172"/>
                <a:gd name="T59" fmla="*/ 126 h 172"/>
                <a:gd name="T60" fmla="*/ 78 w 172"/>
                <a:gd name="T61" fmla="*/ 124 h 172"/>
                <a:gd name="T62" fmla="*/ 64 w 172"/>
                <a:gd name="T63" fmla="*/ 118 h 172"/>
                <a:gd name="T64" fmla="*/ 52 w 172"/>
                <a:gd name="T65" fmla="*/ 108 h 172"/>
                <a:gd name="T66" fmla="*/ 46 w 172"/>
                <a:gd name="T67" fmla="*/ 94 h 172"/>
                <a:gd name="T68" fmla="*/ 46 w 172"/>
                <a:gd name="T69" fmla="*/ 86 h 172"/>
                <a:gd name="T70" fmla="*/ 48 w 172"/>
                <a:gd name="T71" fmla="*/ 70 h 172"/>
                <a:gd name="T72" fmla="*/ 58 w 172"/>
                <a:gd name="T73" fmla="*/ 58 h 172"/>
                <a:gd name="T74" fmla="*/ 70 w 172"/>
                <a:gd name="T75" fmla="*/ 50 h 172"/>
                <a:gd name="T76" fmla="*/ 86 w 172"/>
                <a:gd name="T77" fmla="*/ 46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72" h="172">
                  <a:moveTo>
                    <a:pt x="86" y="46"/>
                  </a:moveTo>
                  <a:lnTo>
                    <a:pt x="86" y="46"/>
                  </a:lnTo>
                  <a:lnTo>
                    <a:pt x="96" y="48"/>
                  </a:lnTo>
                  <a:lnTo>
                    <a:pt x="106" y="52"/>
                  </a:lnTo>
                  <a:lnTo>
                    <a:pt x="106" y="52"/>
                  </a:lnTo>
                  <a:lnTo>
                    <a:pt x="124" y="36"/>
                  </a:lnTo>
                  <a:lnTo>
                    <a:pt x="124" y="36"/>
                  </a:lnTo>
                  <a:lnTo>
                    <a:pt x="142" y="20"/>
                  </a:lnTo>
                  <a:lnTo>
                    <a:pt x="142" y="20"/>
                  </a:lnTo>
                  <a:lnTo>
                    <a:pt x="130" y="12"/>
                  </a:lnTo>
                  <a:lnTo>
                    <a:pt x="116" y="6"/>
                  </a:lnTo>
                  <a:lnTo>
                    <a:pt x="100" y="2"/>
                  </a:lnTo>
                  <a:lnTo>
                    <a:pt x="86" y="0"/>
                  </a:lnTo>
                  <a:lnTo>
                    <a:pt x="86" y="0"/>
                  </a:lnTo>
                  <a:lnTo>
                    <a:pt x="68" y="2"/>
                  </a:lnTo>
                  <a:lnTo>
                    <a:pt x="52" y="6"/>
                  </a:lnTo>
                  <a:lnTo>
                    <a:pt x="38" y="14"/>
                  </a:lnTo>
                  <a:lnTo>
                    <a:pt x="24" y="26"/>
                  </a:lnTo>
                  <a:lnTo>
                    <a:pt x="14" y="38"/>
                  </a:lnTo>
                  <a:lnTo>
                    <a:pt x="6" y="52"/>
                  </a:lnTo>
                  <a:lnTo>
                    <a:pt x="0" y="68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0" y="104"/>
                  </a:lnTo>
                  <a:lnTo>
                    <a:pt x="6" y="120"/>
                  </a:lnTo>
                  <a:lnTo>
                    <a:pt x="14" y="134"/>
                  </a:lnTo>
                  <a:lnTo>
                    <a:pt x="24" y="148"/>
                  </a:lnTo>
                  <a:lnTo>
                    <a:pt x="38" y="158"/>
                  </a:lnTo>
                  <a:lnTo>
                    <a:pt x="52" y="166"/>
                  </a:lnTo>
                  <a:lnTo>
                    <a:pt x="68" y="170"/>
                  </a:lnTo>
                  <a:lnTo>
                    <a:pt x="86" y="172"/>
                  </a:lnTo>
                  <a:lnTo>
                    <a:pt x="86" y="172"/>
                  </a:lnTo>
                  <a:lnTo>
                    <a:pt x="102" y="170"/>
                  </a:lnTo>
                  <a:lnTo>
                    <a:pt x="118" y="166"/>
                  </a:lnTo>
                  <a:lnTo>
                    <a:pt x="134" y="158"/>
                  </a:lnTo>
                  <a:lnTo>
                    <a:pt x="146" y="148"/>
                  </a:lnTo>
                  <a:lnTo>
                    <a:pt x="156" y="134"/>
                  </a:lnTo>
                  <a:lnTo>
                    <a:pt x="164" y="120"/>
                  </a:lnTo>
                  <a:lnTo>
                    <a:pt x="170" y="104"/>
                  </a:lnTo>
                  <a:lnTo>
                    <a:pt x="172" y="86"/>
                  </a:lnTo>
                  <a:lnTo>
                    <a:pt x="172" y="86"/>
                  </a:lnTo>
                  <a:lnTo>
                    <a:pt x="170" y="74"/>
                  </a:lnTo>
                  <a:lnTo>
                    <a:pt x="168" y="64"/>
                  </a:lnTo>
                  <a:lnTo>
                    <a:pt x="164" y="54"/>
                  </a:lnTo>
                  <a:lnTo>
                    <a:pt x="160" y="44"/>
                  </a:lnTo>
                  <a:lnTo>
                    <a:pt x="160" y="44"/>
                  </a:lnTo>
                  <a:lnTo>
                    <a:pt x="144" y="58"/>
                  </a:lnTo>
                  <a:lnTo>
                    <a:pt x="144" y="58"/>
                  </a:lnTo>
                  <a:lnTo>
                    <a:pt x="124" y="76"/>
                  </a:lnTo>
                  <a:lnTo>
                    <a:pt x="124" y="76"/>
                  </a:lnTo>
                  <a:lnTo>
                    <a:pt x="124" y="86"/>
                  </a:lnTo>
                  <a:lnTo>
                    <a:pt x="124" y="86"/>
                  </a:lnTo>
                  <a:lnTo>
                    <a:pt x="124" y="94"/>
                  </a:lnTo>
                  <a:lnTo>
                    <a:pt x="122" y="102"/>
                  </a:lnTo>
                  <a:lnTo>
                    <a:pt x="118" y="108"/>
                  </a:lnTo>
                  <a:lnTo>
                    <a:pt x="114" y="114"/>
                  </a:lnTo>
                  <a:lnTo>
                    <a:pt x="108" y="118"/>
                  </a:lnTo>
                  <a:lnTo>
                    <a:pt x="100" y="122"/>
                  </a:lnTo>
                  <a:lnTo>
                    <a:pt x="94" y="124"/>
                  </a:lnTo>
                  <a:lnTo>
                    <a:pt x="86" y="126"/>
                  </a:lnTo>
                  <a:lnTo>
                    <a:pt x="86" y="126"/>
                  </a:lnTo>
                  <a:lnTo>
                    <a:pt x="78" y="124"/>
                  </a:lnTo>
                  <a:lnTo>
                    <a:pt x="70" y="122"/>
                  </a:lnTo>
                  <a:lnTo>
                    <a:pt x="64" y="118"/>
                  </a:lnTo>
                  <a:lnTo>
                    <a:pt x="58" y="114"/>
                  </a:lnTo>
                  <a:lnTo>
                    <a:pt x="52" y="108"/>
                  </a:lnTo>
                  <a:lnTo>
                    <a:pt x="48" y="102"/>
                  </a:lnTo>
                  <a:lnTo>
                    <a:pt x="46" y="94"/>
                  </a:lnTo>
                  <a:lnTo>
                    <a:pt x="46" y="86"/>
                  </a:lnTo>
                  <a:lnTo>
                    <a:pt x="46" y="86"/>
                  </a:lnTo>
                  <a:lnTo>
                    <a:pt x="46" y="78"/>
                  </a:lnTo>
                  <a:lnTo>
                    <a:pt x="48" y="70"/>
                  </a:lnTo>
                  <a:lnTo>
                    <a:pt x="52" y="64"/>
                  </a:lnTo>
                  <a:lnTo>
                    <a:pt x="58" y="58"/>
                  </a:lnTo>
                  <a:lnTo>
                    <a:pt x="64" y="54"/>
                  </a:lnTo>
                  <a:lnTo>
                    <a:pt x="70" y="50"/>
                  </a:lnTo>
                  <a:lnTo>
                    <a:pt x="78" y="48"/>
                  </a:lnTo>
                  <a:lnTo>
                    <a:pt x="86" y="46"/>
                  </a:lnTo>
                  <a:lnTo>
                    <a:pt x="86" y="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97" name="Freeform 2049"/>
            <p:cNvSpPr>
              <a:spLocks/>
            </p:cNvSpPr>
            <p:nvPr/>
          </p:nvSpPr>
          <p:spPr bwMode="auto">
            <a:xfrm>
              <a:off x="8431213" y="2382838"/>
              <a:ext cx="254000" cy="238125"/>
            </a:xfrm>
            <a:custGeom>
              <a:avLst/>
              <a:gdLst>
                <a:gd name="T0" fmla="*/ 90 w 160"/>
                <a:gd name="T1" fmla="*/ 40 h 150"/>
                <a:gd name="T2" fmla="*/ 84 w 160"/>
                <a:gd name="T3" fmla="*/ 66 h 150"/>
                <a:gd name="T4" fmla="*/ 84 w 160"/>
                <a:gd name="T5" fmla="*/ 66 h 150"/>
                <a:gd name="T6" fmla="*/ 0 w 160"/>
                <a:gd name="T7" fmla="*/ 142 h 150"/>
                <a:gd name="T8" fmla="*/ 0 w 160"/>
                <a:gd name="T9" fmla="*/ 142 h 150"/>
                <a:gd name="T10" fmla="*/ 2 w 160"/>
                <a:gd name="T11" fmla="*/ 148 h 150"/>
                <a:gd name="T12" fmla="*/ 6 w 160"/>
                <a:gd name="T13" fmla="*/ 150 h 150"/>
                <a:gd name="T14" fmla="*/ 6 w 160"/>
                <a:gd name="T15" fmla="*/ 150 h 150"/>
                <a:gd name="T16" fmla="*/ 90 w 160"/>
                <a:gd name="T17" fmla="*/ 74 h 150"/>
                <a:gd name="T18" fmla="*/ 118 w 160"/>
                <a:gd name="T19" fmla="*/ 70 h 150"/>
                <a:gd name="T20" fmla="*/ 160 w 160"/>
                <a:gd name="T21" fmla="*/ 32 h 150"/>
                <a:gd name="T22" fmla="*/ 132 w 160"/>
                <a:gd name="T23" fmla="*/ 34 h 150"/>
                <a:gd name="T24" fmla="*/ 132 w 160"/>
                <a:gd name="T25" fmla="*/ 34 h 150"/>
                <a:gd name="T26" fmla="*/ 154 w 160"/>
                <a:gd name="T27" fmla="*/ 16 h 150"/>
                <a:gd name="T28" fmla="*/ 154 w 160"/>
                <a:gd name="T29" fmla="*/ 16 h 150"/>
                <a:gd name="T30" fmla="*/ 148 w 160"/>
                <a:gd name="T31" fmla="*/ 8 h 150"/>
                <a:gd name="T32" fmla="*/ 148 w 160"/>
                <a:gd name="T33" fmla="*/ 8 h 150"/>
                <a:gd name="T34" fmla="*/ 126 w 160"/>
                <a:gd name="T35" fmla="*/ 28 h 150"/>
                <a:gd name="T36" fmla="*/ 130 w 160"/>
                <a:gd name="T37" fmla="*/ 0 h 150"/>
                <a:gd name="T38" fmla="*/ 90 w 160"/>
                <a:gd name="T39" fmla="*/ 4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60" h="150">
                  <a:moveTo>
                    <a:pt x="90" y="40"/>
                  </a:moveTo>
                  <a:lnTo>
                    <a:pt x="84" y="66"/>
                  </a:lnTo>
                  <a:lnTo>
                    <a:pt x="84" y="66"/>
                  </a:lnTo>
                  <a:lnTo>
                    <a:pt x="0" y="142"/>
                  </a:lnTo>
                  <a:lnTo>
                    <a:pt x="0" y="142"/>
                  </a:lnTo>
                  <a:lnTo>
                    <a:pt x="2" y="148"/>
                  </a:lnTo>
                  <a:lnTo>
                    <a:pt x="6" y="150"/>
                  </a:lnTo>
                  <a:lnTo>
                    <a:pt x="6" y="150"/>
                  </a:lnTo>
                  <a:lnTo>
                    <a:pt x="90" y="74"/>
                  </a:lnTo>
                  <a:lnTo>
                    <a:pt x="118" y="70"/>
                  </a:lnTo>
                  <a:lnTo>
                    <a:pt x="160" y="32"/>
                  </a:lnTo>
                  <a:lnTo>
                    <a:pt x="132" y="34"/>
                  </a:lnTo>
                  <a:lnTo>
                    <a:pt x="132" y="34"/>
                  </a:lnTo>
                  <a:lnTo>
                    <a:pt x="154" y="16"/>
                  </a:lnTo>
                  <a:lnTo>
                    <a:pt x="154" y="16"/>
                  </a:lnTo>
                  <a:lnTo>
                    <a:pt x="148" y="8"/>
                  </a:lnTo>
                  <a:lnTo>
                    <a:pt x="148" y="8"/>
                  </a:lnTo>
                  <a:lnTo>
                    <a:pt x="126" y="28"/>
                  </a:lnTo>
                  <a:lnTo>
                    <a:pt x="130" y="0"/>
                  </a:lnTo>
                  <a:lnTo>
                    <a:pt x="90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grpSp>
        <p:nvGrpSpPr>
          <p:cNvPr id="98" name="그룹 97"/>
          <p:cNvGrpSpPr/>
          <p:nvPr/>
        </p:nvGrpSpPr>
        <p:grpSpPr>
          <a:xfrm>
            <a:off x="233360" y="548249"/>
            <a:ext cx="370552" cy="389403"/>
            <a:chOff x="2132291" y="2072942"/>
            <a:chExt cx="468191" cy="465171"/>
          </a:xfrm>
          <a:solidFill>
            <a:schemeClr val="bg1"/>
          </a:solidFill>
        </p:grpSpPr>
        <p:sp>
          <p:nvSpPr>
            <p:cNvPr id="99" name="Freeform 2031"/>
            <p:cNvSpPr>
              <a:spLocks/>
            </p:cNvSpPr>
            <p:nvPr/>
          </p:nvSpPr>
          <p:spPr bwMode="auto">
            <a:xfrm>
              <a:off x="2422267" y="2072942"/>
              <a:ext cx="178215" cy="178215"/>
            </a:xfrm>
            <a:custGeom>
              <a:avLst/>
              <a:gdLst>
                <a:gd name="T0" fmla="*/ 110 w 118"/>
                <a:gd name="T1" fmla="*/ 94 h 118"/>
                <a:gd name="T2" fmla="*/ 110 w 118"/>
                <a:gd name="T3" fmla="*/ 94 h 118"/>
                <a:gd name="T4" fmla="*/ 116 w 118"/>
                <a:gd name="T5" fmla="*/ 84 h 118"/>
                <a:gd name="T6" fmla="*/ 118 w 118"/>
                <a:gd name="T7" fmla="*/ 72 h 118"/>
                <a:gd name="T8" fmla="*/ 116 w 118"/>
                <a:gd name="T9" fmla="*/ 62 h 118"/>
                <a:gd name="T10" fmla="*/ 112 w 118"/>
                <a:gd name="T11" fmla="*/ 56 h 118"/>
                <a:gd name="T12" fmla="*/ 110 w 118"/>
                <a:gd name="T13" fmla="*/ 52 h 118"/>
                <a:gd name="T14" fmla="*/ 66 w 118"/>
                <a:gd name="T15" fmla="*/ 10 h 118"/>
                <a:gd name="T16" fmla="*/ 66 w 118"/>
                <a:gd name="T17" fmla="*/ 10 h 118"/>
                <a:gd name="T18" fmla="*/ 56 w 118"/>
                <a:gd name="T19" fmla="*/ 2 h 118"/>
                <a:gd name="T20" fmla="*/ 46 w 118"/>
                <a:gd name="T21" fmla="*/ 0 h 118"/>
                <a:gd name="T22" fmla="*/ 34 w 118"/>
                <a:gd name="T23" fmla="*/ 2 h 118"/>
                <a:gd name="T24" fmla="*/ 24 w 118"/>
                <a:gd name="T25" fmla="*/ 10 h 118"/>
                <a:gd name="T26" fmla="*/ 0 w 118"/>
                <a:gd name="T27" fmla="*/ 34 h 118"/>
                <a:gd name="T28" fmla="*/ 86 w 118"/>
                <a:gd name="T29" fmla="*/ 118 h 118"/>
                <a:gd name="T30" fmla="*/ 110 w 118"/>
                <a:gd name="T31" fmla="*/ 94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18" h="118">
                  <a:moveTo>
                    <a:pt x="110" y="94"/>
                  </a:moveTo>
                  <a:lnTo>
                    <a:pt x="110" y="94"/>
                  </a:lnTo>
                  <a:lnTo>
                    <a:pt x="116" y="84"/>
                  </a:lnTo>
                  <a:lnTo>
                    <a:pt x="118" y="72"/>
                  </a:lnTo>
                  <a:lnTo>
                    <a:pt x="116" y="62"/>
                  </a:lnTo>
                  <a:lnTo>
                    <a:pt x="112" y="56"/>
                  </a:lnTo>
                  <a:lnTo>
                    <a:pt x="110" y="52"/>
                  </a:lnTo>
                  <a:lnTo>
                    <a:pt x="66" y="10"/>
                  </a:lnTo>
                  <a:lnTo>
                    <a:pt x="66" y="10"/>
                  </a:lnTo>
                  <a:lnTo>
                    <a:pt x="56" y="2"/>
                  </a:lnTo>
                  <a:lnTo>
                    <a:pt x="46" y="0"/>
                  </a:lnTo>
                  <a:lnTo>
                    <a:pt x="34" y="2"/>
                  </a:lnTo>
                  <a:lnTo>
                    <a:pt x="24" y="10"/>
                  </a:lnTo>
                  <a:lnTo>
                    <a:pt x="0" y="34"/>
                  </a:lnTo>
                  <a:lnTo>
                    <a:pt x="86" y="118"/>
                  </a:lnTo>
                  <a:lnTo>
                    <a:pt x="110" y="9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0" name="Freeform 2032"/>
            <p:cNvSpPr>
              <a:spLocks noEditPoints="1"/>
            </p:cNvSpPr>
            <p:nvPr/>
          </p:nvSpPr>
          <p:spPr bwMode="auto">
            <a:xfrm>
              <a:off x="2132291" y="2139395"/>
              <a:ext cx="398718" cy="398718"/>
            </a:xfrm>
            <a:custGeom>
              <a:avLst/>
              <a:gdLst>
                <a:gd name="T0" fmla="*/ 172 w 264"/>
                <a:gd name="T1" fmla="*/ 2 h 264"/>
                <a:gd name="T2" fmla="*/ 34 w 264"/>
                <a:gd name="T3" fmla="*/ 140 h 264"/>
                <a:gd name="T4" fmla="*/ 34 w 264"/>
                <a:gd name="T5" fmla="*/ 140 h 264"/>
                <a:gd name="T6" fmla="*/ 32 w 264"/>
                <a:gd name="T7" fmla="*/ 144 h 264"/>
                <a:gd name="T8" fmla="*/ 32 w 264"/>
                <a:gd name="T9" fmla="*/ 144 h 264"/>
                <a:gd name="T10" fmla="*/ 32 w 264"/>
                <a:gd name="T11" fmla="*/ 144 h 264"/>
                <a:gd name="T12" fmla="*/ 0 w 264"/>
                <a:gd name="T13" fmla="*/ 240 h 264"/>
                <a:gd name="T14" fmla="*/ 0 w 264"/>
                <a:gd name="T15" fmla="*/ 240 h 264"/>
                <a:gd name="T16" fmla="*/ 0 w 264"/>
                <a:gd name="T17" fmla="*/ 240 h 264"/>
                <a:gd name="T18" fmla="*/ 0 w 264"/>
                <a:gd name="T19" fmla="*/ 240 h 264"/>
                <a:gd name="T20" fmla="*/ 0 w 264"/>
                <a:gd name="T21" fmla="*/ 246 h 264"/>
                <a:gd name="T22" fmla="*/ 0 w 264"/>
                <a:gd name="T23" fmla="*/ 250 h 264"/>
                <a:gd name="T24" fmla="*/ 2 w 264"/>
                <a:gd name="T25" fmla="*/ 254 h 264"/>
                <a:gd name="T26" fmla="*/ 6 w 264"/>
                <a:gd name="T27" fmla="*/ 258 h 264"/>
                <a:gd name="T28" fmla="*/ 6 w 264"/>
                <a:gd name="T29" fmla="*/ 258 h 264"/>
                <a:gd name="T30" fmla="*/ 12 w 264"/>
                <a:gd name="T31" fmla="*/ 262 h 264"/>
                <a:gd name="T32" fmla="*/ 20 w 264"/>
                <a:gd name="T33" fmla="*/ 264 h 264"/>
                <a:gd name="T34" fmla="*/ 20 w 264"/>
                <a:gd name="T35" fmla="*/ 264 h 264"/>
                <a:gd name="T36" fmla="*/ 24 w 264"/>
                <a:gd name="T37" fmla="*/ 264 h 264"/>
                <a:gd name="T38" fmla="*/ 120 w 264"/>
                <a:gd name="T39" fmla="*/ 230 h 264"/>
                <a:gd name="T40" fmla="*/ 120 w 264"/>
                <a:gd name="T41" fmla="*/ 230 h 264"/>
                <a:gd name="T42" fmla="*/ 120 w 264"/>
                <a:gd name="T43" fmla="*/ 230 h 264"/>
                <a:gd name="T44" fmla="*/ 120 w 264"/>
                <a:gd name="T45" fmla="*/ 230 h 264"/>
                <a:gd name="T46" fmla="*/ 124 w 264"/>
                <a:gd name="T47" fmla="*/ 228 h 264"/>
                <a:gd name="T48" fmla="*/ 262 w 264"/>
                <a:gd name="T49" fmla="*/ 90 h 264"/>
                <a:gd name="T50" fmla="*/ 262 w 264"/>
                <a:gd name="T51" fmla="*/ 90 h 264"/>
                <a:gd name="T52" fmla="*/ 264 w 264"/>
                <a:gd name="T53" fmla="*/ 88 h 264"/>
                <a:gd name="T54" fmla="*/ 264 w 264"/>
                <a:gd name="T55" fmla="*/ 84 h 264"/>
                <a:gd name="T56" fmla="*/ 264 w 264"/>
                <a:gd name="T57" fmla="*/ 84 h 264"/>
                <a:gd name="T58" fmla="*/ 264 w 264"/>
                <a:gd name="T59" fmla="*/ 82 h 264"/>
                <a:gd name="T60" fmla="*/ 262 w 264"/>
                <a:gd name="T61" fmla="*/ 78 h 264"/>
                <a:gd name="T62" fmla="*/ 238 w 264"/>
                <a:gd name="T63" fmla="*/ 54 h 264"/>
                <a:gd name="T64" fmla="*/ 210 w 264"/>
                <a:gd name="T65" fmla="*/ 26 h 264"/>
                <a:gd name="T66" fmla="*/ 186 w 264"/>
                <a:gd name="T67" fmla="*/ 2 h 264"/>
                <a:gd name="T68" fmla="*/ 186 w 264"/>
                <a:gd name="T69" fmla="*/ 2 h 264"/>
                <a:gd name="T70" fmla="*/ 182 w 264"/>
                <a:gd name="T71" fmla="*/ 0 h 264"/>
                <a:gd name="T72" fmla="*/ 180 w 264"/>
                <a:gd name="T73" fmla="*/ 0 h 264"/>
                <a:gd name="T74" fmla="*/ 176 w 264"/>
                <a:gd name="T75" fmla="*/ 0 h 264"/>
                <a:gd name="T76" fmla="*/ 172 w 264"/>
                <a:gd name="T77" fmla="*/ 2 h 264"/>
                <a:gd name="T78" fmla="*/ 172 w 264"/>
                <a:gd name="T79" fmla="*/ 2 h 264"/>
                <a:gd name="T80" fmla="*/ 180 w 264"/>
                <a:gd name="T81" fmla="*/ 20 h 264"/>
                <a:gd name="T82" fmla="*/ 192 w 264"/>
                <a:gd name="T83" fmla="*/ 32 h 264"/>
                <a:gd name="T84" fmla="*/ 66 w 264"/>
                <a:gd name="T85" fmla="*/ 158 h 264"/>
                <a:gd name="T86" fmla="*/ 54 w 264"/>
                <a:gd name="T87" fmla="*/ 146 h 264"/>
                <a:gd name="T88" fmla="*/ 180 w 264"/>
                <a:gd name="T89" fmla="*/ 20 h 264"/>
                <a:gd name="T90" fmla="*/ 50 w 264"/>
                <a:gd name="T91" fmla="*/ 236 h 264"/>
                <a:gd name="T92" fmla="*/ 28 w 264"/>
                <a:gd name="T93" fmla="*/ 212 h 264"/>
                <a:gd name="T94" fmla="*/ 44 w 264"/>
                <a:gd name="T95" fmla="*/ 162 h 264"/>
                <a:gd name="T96" fmla="*/ 102 w 264"/>
                <a:gd name="T97" fmla="*/ 218 h 264"/>
                <a:gd name="T98" fmla="*/ 50 w 264"/>
                <a:gd name="T99" fmla="*/ 236 h 264"/>
                <a:gd name="T100" fmla="*/ 118 w 264"/>
                <a:gd name="T101" fmla="*/ 210 h 264"/>
                <a:gd name="T102" fmla="*/ 106 w 264"/>
                <a:gd name="T103" fmla="*/ 198 h 264"/>
                <a:gd name="T104" fmla="*/ 230 w 264"/>
                <a:gd name="T105" fmla="*/ 72 h 264"/>
                <a:gd name="T106" fmla="*/ 244 w 264"/>
                <a:gd name="T107" fmla="*/ 84 h 264"/>
                <a:gd name="T108" fmla="*/ 118 w 264"/>
                <a:gd name="T109" fmla="*/ 210 h 264"/>
                <a:gd name="T110" fmla="*/ 92 w 264"/>
                <a:gd name="T111" fmla="*/ 186 h 264"/>
                <a:gd name="T112" fmla="*/ 78 w 264"/>
                <a:gd name="T113" fmla="*/ 170 h 264"/>
                <a:gd name="T114" fmla="*/ 204 w 264"/>
                <a:gd name="T115" fmla="*/ 46 h 264"/>
                <a:gd name="T116" fmla="*/ 218 w 264"/>
                <a:gd name="T117" fmla="*/ 60 h 264"/>
                <a:gd name="T118" fmla="*/ 92 w 264"/>
                <a:gd name="T119" fmla="*/ 186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64" h="264">
                  <a:moveTo>
                    <a:pt x="172" y="2"/>
                  </a:moveTo>
                  <a:lnTo>
                    <a:pt x="34" y="140"/>
                  </a:lnTo>
                  <a:lnTo>
                    <a:pt x="34" y="140"/>
                  </a:lnTo>
                  <a:lnTo>
                    <a:pt x="32" y="144"/>
                  </a:lnTo>
                  <a:lnTo>
                    <a:pt x="32" y="144"/>
                  </a:lnTo>
                  <a:lnTo>
                    <a:pt x="32" y="144"/>
                  </a:lnTo>
                  <a:lnTo>
                    <a:pt x="0" y="240"/>
                  </a:lnTo>
                  <a:lnTo>
                    <a:pt x="0" y="240"/>
                  </a:lnTo>
                  <a:lnTo>
                    <a:pt x="0" y="240"/>
                  </a:lnTo>
                  <a:lnTo>
                    <a:pt x="0" y="240"/>
                  </a:lnTo>
                  <a:lnTo>
                    <a:pt x="0" y="246"/>
                  </a:lnTo>
                  <a:lnTo>
                    <a:pt x="0" y="250"/>
                  </a:lnTo>
                  <a:lnTo>
                    <a:pt x="2" y="254"/>
                  </a:lnTo>
                  <a:lnTo>
                    <a:pt x="6" y="258"/>
                  </a:lnTo>
                  <a:lnTo>
                    <a:pt x="6" y="258"/>
                  </a:lnTo>
                  <a:lnTo>
                    <a:pt x="12" y="262"/>
                  </a:lnTo>
                  <a:lnTo>
                    <a:pt x="20" y="264"/>
                  </a:lnTo>
                  <a:lnTo>
                    <a:pt x="20" y="264"/>
                  </a:lnTo>
                  <a:lnTo>
                    <a:pt x="24" y="264"/>
                  </a:lnTo>
                  <a:lnTo>
                    <a:pt x="120" y="230"/>
                  </a:lnTo>
                  <a:lnTo>
                    <a:pt x="120" y="230"/>
                  </a:lnTo>
                  <a:lnTo>
                    <a:pt x="120" y="230"/>
                  </a:lnTo>
                  <a:lnTo>
                    <a:pt x="120" y="230"/>
                  </a:lnTo>
                  <a:lnTo>
                    <a:pt x="124" y="228"/>
                  </a:lnTo>
                  <a:lnTo>
                    <a:pt x="262" y="90"/>
                  </a:lnTo>
                  <a:lnTo>
                    <a:pt x="262" y="90"/>
                  </a:lnTo>
                  <a:lnTo>
                    <a:pt x="264" y="88"/>
                  </a:lnTo>
                  <a:lnTo>
                    <a:pt x="264" y="84"/>
                  </a:lnTo>
                  <a:lnTo>
                    <a:pt x="264" y="84"/>
                  </a:lnTo>
                  <a:lnTo>
                    <a:pt x="264" y="82"/>
                  </a:lnTo>
                  <a:lnTo>
                    <a:pt x="262" y="78"/>
                  </a:lnTo>
                  <a:lnTo>
                    <a:pt x="238" y="54"/>
                  </a:lnTo>
                  <a:lnTo>
                    <a:pt x="210" y="26"/>
                  </a:lnTo>
                  <a:lnTo>
                    <a:pt x="186" y="2"/>
                  </a:lnTo>
                  <a:lnTo>
                    <a:pt x="186" y="2"/>
                  </a:lnTo>
                  <a:lnTo>
                    <a:pt x="182" y="0"/>
                  </a:lnTo>
                  <a:lnTo>
                    <a:pt x="180" y="0"/>
                  </a:lnTo>
                  <a:lnTo>
                    <a:pt x="176" y="0"/>
                  </a:lnTo>
                  <a:lnTo>
                    <a:pt x="172" y="2"/>
                  </a:lnTo>
                  <a:lnTo>
                    <a:pt x="172" y="2"/>
                  </a:lnTo>
                  <a:close/>
                  <a:moveTo>
                    <a:pt x="180" y="20"/>
                  </a:moveTo>
                  <a:lnTo>
                    <a:pt x="192" y="32"/>
                  </a:lnTo>
                  <a:lnTo>
                    <a:pt x="66" y="158"/>
                  </a:lnTo>
                  <a:lnTo>
                    <a:pt x="54" y="146"/>
                  </a:lnTo>
                  <a:lnTo>
                    <a:pt x="180" y="20"/>
                  </a:lnTo>
                  <a:close/>
                  <a:moveTo>
                    <a:pt x="50" y="236"/>
                  </a:moveTo>
                  <a:lnTo>
                    <a:pt x="28" y="212"/>
                  </a:lnTo>
                  <a:lnTo>
                    <a:pt x="44" y="162"/>
                  </a:lnTo>
                  <a:lnTo>
                    <a:pt x="102" y="218"/>
                  </a:lnTo>
                  <a:lnTo>
                    <a:pt x="50" y="236"/>
                  </a:lnTo>
                  <a:close/>
                  <a:moveTo>
                    <a:pt x="118" y="210"/>
                  </a:moveTo>
                  <a:lnTo>
                    <a:pt x="106" y="198"/>
                  </a:lnTo>
                  <a:lnTo>
                    <a:pt x="230" y="72"/>
                  </a:lnTo>
                  <a:lnTo>
                    <a:pt x="244" y="84"/>
                  </a:lnTo>
                  <a:lnTo>
                    <a:pt x="118" y="210"/>
                  </a:lnTo>
                  <a:close/>
                  <a:moveTo>
                    <a:pt x="92" y="186"/>
                  </a:moveTo>
                  <a:lnTo>
                    <a:pt x="78" y="170"/>
                  </a:lnTo>
                  <a:lnTo>
                    <a:pt x="204" y="46"/>
                  </a:lnTo>
                  <a:lnTo>
                    <a:pt x="218" y="60"/>
                  </a:lnTo>
                  <a:lnTo>
                    <a:pt x="92" y="1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grpSp>
        <p:nvGrpSpPr>
          <p:cNvPr id="102" name="그룹 101"/>
          <p:cNvGrpSpPr/>
          <p:nvPr/>
        </p:nvGrpSpPr>
        <p:grpSpPr>
          <a:xfrm rot="21068533">
            <a:off x="288896" y="5350957"/>
            <a:ext cx="367591" cy="360008"/>
            <a:chOff x="8360746" y="6150738"/>
            <a:chExt cx="447047" cy="459131"/>
          </a:xfrm>
          <a:solidFill>
            <a:schemeClr val="bg1"/>
          </a:solidFill>
        </p:grpSpPr>
        <p:sp>
          <p:nvSpPr>
            <p:cNvPr id="103" name="Freeform 2066"/>
            <p:cNvSpPr>
              <a:spLocks noEditPoints="1"/>
            </p:cNvSpPr>
            <p:nvPr/>
          </p:nvSpPr>
          <p:spPr bwMode="auto">
            <a:xfrm>
              <a:off x="8360746" y="6150738"/>
              <a:ext cx="447047" cy="459131"/>
            </a:xfrm>
            <a:custGeom>
              <a:avLst/>
              <a:gdLst>
                <a:gd name="T0" fmla="*/ 252 w 296"/>
                <a:gd name="T1" fmla="*/ 24 h 304"/>
                <a:gd name="T2" fmla="*/ 238 w 296"/>
                <a:gd name="T3" fmla="*/ 2 h 304"/>
                <a:gd name="T4" fmla="*/ 176 w 296"/>
                <a:gd name="T5" fmla="*/ 0 h 304"/>
                <a:gd name="T6" fmla="*/ 78 w 296"/>
                <a:gd name="T7" fmla="*/ 0 h 304"/>
                <a:gd name="T8" fmla="*/ 76 w 296"/>
                <a:gd name="T9" fmla="*/ 0 h 304"/>
                <a:gd name="T10" fmla="*/ 14 w 296"/>
                <a:gd name="T11" fmla="*/ 2 h 304"/>
                <a:gd name="T12" fmla="*/ 0 w 296"/>
                <a:gd name="T13" fmla="*/ 24 h 304"/>
                <a:gd name="T14" fmla="*/ 2 w 296"/>
                <a:gd name="T15" fmla="*/ 280 h 304"/>
                <a:gd name="T16" fmla="*/ 24 w 296"/>
                <a:gd name="T17" fmla="*/ 296 h 304"/>
                <a:gd name="T18" fmla="*/ 212 w 296"/>
                <a:gd name="T19" fmla="*/ 302 h 304"/>
                <a:gd name="T20" fmla="*/ 242 w 296"/>
                <a:gd name="T21" fmla="*/ 302 h 304"/>
                <a:gd name="T22" fmla="*/ 276 w 296"/>
                <a:gd name="T23" fmla="*/ 284 h 304"/>
                <a:gd name="T24" fmla="*/ 294 w 296"/>
                <a:gd name="T25" fmla="*/ 250 h 304"/>
                <a:gd name="T26" fmla="*/ 294 w 296"/>
                <a:gd name="T27" fmla="*/ 226 h 304"/>
                <a:gd name="T28" fmla="*/ 284 w 296"/>
                <a:gd name="T29" fmla="*/ 198 h 304"/>
                <a:gd name="T30" fmla="*/ 262 w 296"/>
                <a:gd name="T31" fmla="*/ 178 h 304"/>
                <a:gd name="T32" fmla="*/ 88 w 296"/>
                <a:gd name="T33" fmla="*/ 20 h 304"/>
                <a:gd name="T34" fmla="*/ 88 w 296"/>
                <a:gd name="T35" fmla="*/ 36 h 304"/>
                <a:gd name="T36" fmla="*/ 20 w 296"/>
                <a:gd name="T37" fmla="*/ 24 h 304"/>
                <a:gd name="T38" fmla="*/ 24 w 296"/>
                <a:gd name="T39" fmla="*/ 20 h 304"/>
                <a:gd name="T40" fmla="*/ 68 w 296"/>
                <a:gd name="T41" fmla="*/ 46 h 304"/>
                <a:gd name="T42" fmla="*/ 74 w 296"/>
                <a:gd name="T43" fmla="*/ 56 h 304"/>
                <a:gd name="T44" fmla="*/ 174 w 296"/>
                <a:gd name="T45" fmla="*/ 56 h 304"/>
                <a:gd name="T46" fmla="*/ 184 w 296"/>
                <a:gd name="T47" fmla="*/ 50 h 304"/>
                <a:gd name="T48" fmla="*/ 228 w 296"/>
                <a:gd name="T49" fmla="*/ 20 h 304"/>
                <a:gd name="T50" fmla="*/ 232 w 296"/>
                <a:gd name="T51" fmla="*/ 24 h 304"/>
                <a:gd name="T52" fmla="*/ 228 w 296"/>
                <a:gd name="T53" fmla="*/ 168 h 304"/>
                <a:gd name="T54" fmla="*/ 202 w 296"/>
                <a:gd name="T55" fmla="*/ 174 h 304"/>
                <a:gd name="T56" fmla="*/ 172 w 296"/>
                <a:gd name="T57" fmla="*/ 198 h 304"/>
                <a:gd name="T58" fmla="*/ 160 w 296"/>
                <a:gd name="T59" fmla="*/ 236 h 304"/>
                <a:gd name="T60" fmla="*/ 164 w 296"/>
                <a:gd name="T61" fmla="*/ 258 h 304"/>
                <a:gd name="T62" fmla="*/ 24 w 296"/>
                <a:gd name="T63" fmla="*/ 276 h 304"/>
                <a:gd name="T64" fmla="*/ 20 w 296"/>
                <a:gd name="T65" fmla="*/ 272 h 304"/>
                <a:gd name="T66" fmla="*/ 228 w 296"/>
                <a:gd name="T67" fmla="*/ 284 h 304"/>
                <a:gd name="T68" fmla="*/ 202 w 296"/>
                <a:gd name="T69" fmla="*/ 276 h 304"/>
                <a:gd name="T70" fmla="*/ 184 w 296"/>
                <a:gd name="T71" fmla="*/ 254 h 304"/>
                <a:gd name="T72" fmla="*/ 180 w 296"/>
                <a:gd name="T73" fmla="*/ 236 h 304"/>
                <a:gd name="T74" fmla="*/ 188 w 296"/>
                <a:gd name="T75" fmla="*/ 210 h 304"/>
                <a:gd name="T76" fmla="*/ 210 w 296"/>
                <a:gd name="T77" fmla="*/ 192 h 304"/>
                <a:gd name="T78" fmla="*/ 228 w 296"/>
                <a:gd name="T79" fmla="*/ 188 h 304"/>
                <a:gd name="T80" fmla="*/ 254 w 296"/>
                <a:gd name="T81" fmla="*/ 196 h 304"/>
                <a:gd name="T82" fmla="*/ 272 w 296"/>
                <a:gd name="T83" fmla="*/ 218 h 304"/>
                <a:gd name="T84" fmla="*/ 276 w 296"/>
                <a:gd name="T85" fmla="*/ 236 h 304"/>
                <a:gd name="T86" fmla="*/ 268 w 296"/>
                <a:gd name="T87" fmla="*/ 262 h 304"/>
                <a:gd name="T88" fmla="*/ 246 w 296"/>
                <a:gd name="T89" fmla="*/ 280 h 304"/>
                <a:gd name="T90" fmla="*/ 228 w 296"/>
                <a:gd name="T91" fmla="*/ 284 h 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96" h="304">
                  <a:moveTo>
                    <a:pt x="252" y="174"/>
                  </a:moveTo>
                  <a:lnTo>
                    <a:pt x="252" y="24"/>
                  </a:lnTo>
                  <a:lnTo>
                    <a:pt x="252" y="24"/>
                  </a:lnTo>
                  <a:lnTo>
                    <a:pt x="250" y="14"/>
                  </a:lnTo>
                  <a:lnTo>
                    <a:pt x="246" y="6"/>
                  </a:lnTo>
                  <a:lnTo>
                    <a:pt x="238" y="2"/>
                  </a:lnTo>
                  <a:lnTo>
                    <a:pt x="228" y="0"/>
                  </a:lnTo>
                  <a:lnTo>
                    <a:pt x="176" y="0"/>
                  </a:lnTo>
                  <a:lnTo>
                    <a:pt x="176" y="0"/>
                  </a:lnTo>
                  <a:lnTo>
                    <a:pt x="176" y="0"/>
                  </a:lnTo>
                  <a:lnTo>
                    <a:pt x="174" y="0"/>
                  </a:lnTo>
                  <a:lnTo>
                    <a:pt x="78" y="0"/>
                  </a:lnTo>
                  <a:lnTo>
                    <a:pt x="78" y="0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14" y="2"/>
                  </a:lnTo>
                  <a:lnTo>
                    <a:pt x="6" y="6"/>
                  </a:lnTo>
                  <a:lnTo>
                    <a:pt x="2" y="14"/>
                  </a:lnTo>
                  <a:lnTo>
                    <a:pt x="0" y="24"/>
                  </a:lnTo>
                  <a:lnTo>
                    <a:pt x="0" y="272"/>
                  </a:lnTo>
                  <a:lnTo>
                    <a:pt x="0" y="272"/>
                  </a:lnTo>
                  <a:lnTo>
                    <a:pt x="2" y="280"/>
                  </a:lnTo>
                  <a:lnTo>
                    <a:pt x="6" y="288"/>
                  </a:lnTo>
                  <a:lnTo>
                    <a:pt x="14" y="294"/>
                  </a:lnTo>
                  <a:lnTo>
                    <a:pt x="24" y="296"/>
                  </a:lnTo>
                  <a:lnTo>
                    <a:pt x="196" y="296"/>
                  </a:lnTo>
                  <a:lnTo>
                    <a:pt x="196" y="296"/>
                  </a:lnTo>
                  <a:lnTo>
                    <a:pt x="212" y="302"/>
                  </a:lnTo>
                  <a:lnTo>
                    <a:pt x="228" y="304"/>
                  </a:lnTo>
                  <a:lnTo>
                    <a:pt x="228" y="304"/>
                  </a:lnTo>
                  <a:lnTo>
                    <a:pt x="242" y="302"/>
                  </a:lnTo>
                  <a:lnTo>
                    <a:pt x="254" y="298"/>
                  </a:lnTo>
                  <a:lnTo>
                    <a:pt x="266" y="292"/>
                  </a:lnTo>
                  <a:lnTo>
                    <a:pt x="276" y="284"/>
                  </a:lnTo>
                  <a:lnTo>
                    <a:pt x="284" y="274"/>
                  </a:lnTo>
                  <a:lnTo>
                    <a:pt x="290" y="262"/>
                  </a:lnTo>
                  <a:lnTo>
                    <a:pt x="294" y="250"/>
                  </a:lnTo>
                  <a:lnTo>
                    <a:pt x="296" y="236"/>
                  </a:lnTo>
                  <a:lnTo>
                    <a:pt x="296" y="236"/>
                  </a:lnTo>
                  <a:lnTo>
                    <a:pt x="294" y="226"/>
                  </a:lnTo>
                  <a:lnTo>
                    <a:pt x="292" y="216"/>
                  </a:lnTo>
                  <a:lnTo>
                    <a:pt x="288" y="206"/>
                  </a:lnTo>
                  <a:lnTo>
                    <a:pt x="284" y="198"/>
                  </a:lnTo>
                  <a:lnTo>
                    <a:pt x="278" y="190"/>
                  </a:lnTo>
                  <a:lnTo>
                    <a:pt x="270" y="184"/>
                  </a:lnTo>
                  <a:lnTo>
                    <a:pt x="262" y="178"/>
                  </a:lnTo>
                  <a:lnTo>
                    <a:pt x="252" y="174"/>
                  </a:lnTo>
                  <a:lnTo>
                    <a:pt x="252" y="174"/>
                  </a:lnTo>
                  <a:close/>
                  <a:moveTo>
                    <a:pt x="88" y="20"/>
                  </a:moveTo>
                  <a:lnTo>
                    <a:pt x="164" y="20"/>
                  </a:lnTo>
                  <a:lnTo>
                    <a:pt x="164" y="36"/>
                  </a:lnTo>
                  <a:lnTo>
                    <a:pt x="88" y="36"/>
                  </a:lnTo>
                  <a:lnTo>
                    <a:pt x="88" y="20"/>
                  </a:lnTo>
                  <a:close/>
                  <a:moveTo>
                    <a:pt x="20" y="272"/>
                  </a:moveTo>
                  <a:lnTo>
                    <a:pt x="20" y="24"/>
                  </a:lnTo>
                  <a:lnTo>
                    <a:pt x="20" y="24"/>
                  </a:lnTo>
                  <a:lnTo>
                    <a:pt x="20" y="20"/>
                  </a:lnTo>
                  <a:lnTo>
                    <a:pt x="24" y="20"/>
                  </a:lnTo>
                  <a:lnTo>
                    <a:pt x="68" y="20"/>
                  </a:lnTo>
                  <a:lnTo>
                    <a:pt x="68" y="46"/>
                  </a:lnTo>
                  <a:lnTo>
                    <a:pt x="68" y="46"/>
                  </a:lnTo>
                  <a:lnTo>
                    <a:pt x="70" y="50"/>
                  </a:lnTo>
                  <a:lnTo>
                    <a:pt x="72" y="54"/>
                  </a:lnTo>
                  <a:lnTo>
                    <a:pt x="74" y="56"/>
                  </a:lnTo>
                  <a:lnTo>
                    <a:pt x="78" y="56"/>
                  </a:lnTo>
                  <a:lnTo>
                    <a:pt x="174" y="56"/>
                  </a:lnTo>
                  <a:lnTo>
                    <a:pt x="174" y="56"/>
                  </a:lnTo>
                  <a:lnTo>
                    <a:pt x="178" y="56"/>
                  </a:lnTo>
                  <a:lnTo>
                    <a:pt x="182" y="54"/>
                  </a:lnTo>
                  <a:lnTo>
                    <a:pt x="184" y="50"/>
                  </a:lnTo>
                  <a:lnTo>
                    <a:pt x="184" y="46"/>
                  </a:lnTo>
                  <a:lnTo>
                    <a:pt x="184" y="20"/>
                  </a:lnTo>
                  <a:lnTo>
                    <a:pt x="228" y="20"/>
                  </a:lnTo>
                  <a:lnTo>
                    <a:pt x="228" y="20"/>
                  </a:lnTo>
                  <a:lnTo>
                    <a:pt x="232" y="20"/>
                  </a:lnTo>
                  <a:lnTo>
                    <a:pt x="232" y="24"/>
                  </a:lnTo>
                  <a:lnTo>
                    <a:pt x="232" y="168"/>
                  </a:lnTo>
                  <a:lnTo>
                    <a:pt x="232" y="168"/>
                  </a:lnTo>
                  <a:lnTo>
                    <a:pt x="228" y="168"/>
                  </a:lnTo>
                  <a:lnTo>
                    <a:pt x="228" y="168"/>
                  </a:lnTo>
                  <a:lnTo>
                    <a:pt x="214" y="170"/>
                  </a:lnTo>
                  <a:lnTo>
                    <a:pt x="202" y="174"/>
                  </a:lnTo>
                  <a:lnTo>
                    <a:pt x="190" y="180"/>
                  </a:lnTo>
                  <a:lnTo>
                    <a:pt x="180" y="188"/>
                  </a:lnTo>
                  <a:lnTo>
                    <a:pt x="172" y="198"/>
                  </a:lnTo>
                  <a:lnTo>
                    <a:pt x="166" y="210"/>
                  </a:lnTo>
                  <a:lnTo>
                    <a:pt x="162" y="222"/>
                  </a:lnTo>
                  <a:lnTo>
                    <a:pt x="160" y="236"/>
                  </a:lnTo>
                  <a:lnTo>
                    <a:pt x="160" y="236"/>
                  </a:lnTo>
                  <a:lnTo>
                    <a:pt x="162" y="246"/>
                  </a:lnTo>
                  <a:lnTo>
                    <a:pt x="164" y="258"/>
                  </a:lnTo>
                  <a:lnTo>
                    <a:pt x="168" y="268"/>
                  </a:lnTo>
                  <a:lnTo>
                    <a:pt x="174" y="276"/>
                  </a:lnTo>
                  <a:lnTo>
                    <a:pt x="24" y="276"/>
                  </a:lnTo>
                  <a:lnTo>
                    <a:pt x="24" y="276"/>
                  </a:lnTo>
                  <a:lnTo>
                    <a:pt x="20" y="274"/>
                  </a:lnTo>
                  <a:lnTo>
                    <a:pt x="20" y="272"/>
                  </a:lnTo>
                  <a:lnTo>
                    <a:pt x="20" y="272"/>
                  </a:lnTo>
                  <a:close/>
                  <a:moveTo>
                    <a:pt x="228" y="284"/>
                  </a:moveTo>
                  <a:lnTo>
                    <a:pt x="228" y="284"/>
                  </a:lnTo>
                  <a:lnTo>
                    <a:pt x="218" y="282"/>
                  </a:lnTo>
                  <a:lnTo>
                    <a:pt x="210" y="280"/>
                  </a:lnTo>
                  <a:lnTo>
                    <a:pt x="202" y="276"/>
                  </a:lnTo>
                  <a:lnTo>
                    <a:pt x="194" y="270"/>
                  </a:lnTo>
                  <a:lnTo>
                    <a:pt x="188" y="262"/>
                  </a:lnTo>
                  <a:lnTo>
                    <a:pt x="184" y="254"/>
                  </a:lnTo>
                  <a:lnTo>
                    <a:pt x="180" y="246"/>
                  </a:lnTo>
                  <a:lnTo>
                    <a:pt x="180" y="236"/>
                  </a:lnTo>
                  <a:lnTo>
                    <a:pt x="180" y="236"/>
                  </a:lnTo>
                  <a:lnTo>
                    <a:pt x="180" y="226"/>
                  </a:lnTo>
                  <a:lnTo>
                    <a:pt x="184" y="218"/>
                  </a:lnTo>
                  <a:lnTo>
                    <a:pt x="188" y="210"/>
                  </a:lnTo>
                  <a:lnTo>
                    <a:pt x="194" y="202"/>
                  </a:lnTo>
                  <a:lnTo>
                    <a:pt x="202" y="196"/>
                  </a:lnTo>
                  <a:lnTo>
                    <a:pt x="210" y="192"/>
                  </a:lnTo>
                  <a:lnTo>
                    <a:pt x="218" y="190"/>
                  </a:lnTo>
                  <a:lnTo>
                    <a:pt x="228" y="188"/>
                  </a:lnTo>
                  <a:lnTo>
                    <a:pt x="228" y="188"/>
                  </a:lnTo>
                  <a:lnTo>
                    <a:pt x="238" y="190"/>
                  </a:lnTo>
                  <a:lnTo>
                    <a:pt x="246" y="192"/>
                  </a:lnTo>
                  <a:lnTo>
                    <a:pt x="254" y="196"/>
                  </a:lnTo>
                  <a:lnTo>
                    <a:pt x="262" y="202"/>
                  </a:lnTo>
                  <a:lnTo>
                    <a:pt x="268" y="210"/>
                  </a:lnTo>
                  <a:lnTo>
                    <a:pt x="272" y="218"/>
                  </a:lnTo>
                  <a:lnTo>
                    <a:pt x="274" y="226"/>
                  </a:lnTo>
                  <a:lnTo>
                    <a:pt x="276" y="236"/>
                  </a:lnTo>
                  <a:lnTo>
                    <a:pt x="276" y="236"/>
                  </a:lnTo>
                  <a:lnTo>
                    <a:pt x="274" y="246"/>
                  </a:lnTo>
                  <a:lnTo>
                    <a:pt x="272" y="254"/>
                  </a:lnTo>
                  <a:lnTo>
                    <a:pt x="268" y="262"/>
                  </a:lnTo>
                  <a:lnTo>
                    <a:pt x="262" y="270"/>
                  </a:lnTo>
                  <a:lnTo>
                    <a:pt x="254" y="276"/>
                  </a:lnTo>
                  <a:lnTo>
                    <a:pt x="246" y="280"/>
                  </a:lnTo>
                  <a:lnTo>
                    <a:pt x="238" y="282"/>
                  </a:lnTo>
                  <a:lnTo>
                    <a:pt x="228" y="284"/>
                  </a:lnTo>
                  <a:lnTo>
                    <a:pt x="228" y="28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4" name="Freeform 2067"/>
            <p:cNvSpPr>
              <a:spLocks/>
            </p:cNvSpPr>
            <p:nvPr/>
          </p:nvSpPr>
          <p:spPr bwMode="auto">
            <a:xfrm>
              <a:off x="8647703" y="6467899"/>
              <a:ext cx="114782" cy="84577"/>
            </a:xfrm>
            <a:custGeom>
              <a:avLst/>
              <a:gdLst>
                <a:gd name="T0" fmla="*/ 60 w 76"/>
                <a:gd name="T1" fmla="*/ 4 h 56"/>
                <a:gd name="T2" fmla="*/ 30 w 76"/>
                <a:gd name="T3" fmla="*/ 32 h 56"/>
                <a:gd name="T4" fmla="*/ 16 w 76"/>
                <a:gd name="T5" fmla="*/ 18 h 56"/>
                <a:gd name="T6" fmla="*/ 16 w 76"/>
                <a:gd name="T7" fmla="*/ 18 h 56"/>
                <a:gd name="T8" fmla="*/ 12 w 76"/>
                <a:gd name="T9" fmla="*/ 16 h 56"/>
                <a:gd name="T10" fmla="*/ 10 w 76"/>
                <a:gd name="T11" fmla="*/ 16 h 56"/>
                <a:gd name="T12" fmla="*/ 6 w 76"/>
                <a:gd name="T13" fmla="*/ 16 h 56"/>
                <a:gd name="T14" fmla="*/ 2 w 76"/>
                <a:gd name="T15" fmla="*/ 18 h 56"/>
                <a:gd name="T16" fmla="*/ 2 w 76"/>
                <a:gd name="T17" fmla="*/ 18 h 56"/>
                <a:gd name="T18" fmla="*/ 0 w 76"/>
                <a:gd name="T19" fmla="*/ 22 h 56"/>
                <a:gd name="T20" fmla="*/ 0 w 76"/>
                <a:gd name="T21" fmla="*/ 26 h 56"/>
                <a:gd name="T22" fmla="*/ 0 w 76"/>
                <a:gd name="T23" fmla="*/ 28 h 56"/>
                <a:gd name="T24" fmla="*/ 2 w 76"/>
                <a:gd name="T25" fmla="*/ 32 h 56"/>
                <a:gd name="T26" fmla="*/ 24 w 76"/>
                <a:gd name="T27" fmla="*/ 54 h 56"/>
                <a:gd name="T28" fmla="*/ 24 w 76"/>
                <a:gd name="T29" fmla="*/ 54 h 56"/>
                <a:gd name="T30" fmla="*/ 26 w 76"/>
                <a:gd name="T31" fmla="*/ 56 h 56"/>
                <a:gd name="T32" fmla="*/ 30 w 76"/>
                <a:gd name="T33" fmla="*/ 56 h 56"/>
                <a:gd name="T34" fmla="*/ 30 w 76"/>
                <a:gd name="T35" fmla="*/ 56 h 56"/>
                <a:gd name="T36" fmla="*/ 34 w 76"/>
                <a:gd name="T37" fmla="*/ 56 h 56"/>
                <a:gd name="T38" fmla="*/ 38 w 76"/>
                <a:gd name="T39" fmla="*/ 54 h 56"/>
                <a:gd name="T40" fmla="*/ 74 w 76"/>
                <a:gd name="T41" fmla="*/ 18 h 56"/>
                <a:gd name="T42" fmla="*/ 74 w 76"/>
                <a:gd name="T43" fmla="*/ 18 h 56"/>
                <a:gd name="T44" fmla="*/ 76 w 76"/>
                <a:gd name="T45" fmla="*/ 14 h 56"/>
                <a:gd name="T46" fmla="*/ 76 w 76"/>
                <a:gd name="T47" fmla="*/ 10 h 56"/>
                <a:gd name="T48" fmla="*/ 76 w 76"/>
                <a:gd name="T49" fmla="*/ 6 h 56"/>
                <a:gd name="T50" fmla="*/ 74 w 76"/>
                <a:gd name="T51" fmla="*/ 4 h 56"/>
                <a:gd name="T52" fmla="*/ 74 w 76"/>
                <a:gd name="T53" fmla="*/ 4 h 56"/>
                <a:gd name="T54" fmla="*/ 70 w 76"/>
                <a:gd name="T55" fmla="*/ 2 h 56"/>
                <a:gd name="T56" fmla="*/ 66 w 76"/>
                <a:gd name="T57" fmla="*/ 0 h 56"/>
                <a:gd name="T58" fmla="*/ 62 w 76"/>
                <a:gd name="T59" fmla="*/ 2 h 56"/>
                <a:gd name="T60" fmla="*/ 60 w 76"/>
                <a:gd name="T61" fmla="*/ 4 h 56"/>
                <a:gd name="T62" fmla="*/ 60 w 76"/>
                <a:gd name="T63" fmla="*/ 4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6" h="56">
                  <a:moveTo>
                    <a:pt x="60" y="4"/>
                  </a:moveTo>
                  <a:lnTo>
                    <a:pt x="30" y="32"/>
                  </a:lnTo>
                  <a:lnTo>
                    <a:pt x="16" y="18"/>
                  </a:lnTo>
                  <a:lnTo>
                    <a:pt x="16" y="18"/>
                  </a:lnTo>
                  <a:lnTo>
                    <a:pt x="12" y="16"/>
                  </a:lnTo>
                  <a:lnTo>
                    <a:pt x="10" y="16"/>
                  </a:lnTo>
                  <a:lnTo>
                    <a:pt x="6" y="16"/>
                  </a:lnTo>
                  <a:lnTo>
                    <a:pt x="2" y="18"/>
                  </a:lnTo>
                  <a:lnTo>
                    <a:pt x="2" y="18"/>
                  </a:lnTo>
                  <a:lnTo>
                    <a:pt x="0" y="22"/>
                  </a:lnTo>
                  <a:lnTo>
                    <a:pt x="0" y="26"/>
                  </a:lnTo>
                  <a:lnTo>
                    <a:pt x="0" y="28"/>
                  </a:lnTo>
                  <a:lnTo>
                    <a:pt x="2" y="32"/>
                  </a:lnTo>
                  <a:lnTo>
                    <a:pt x="24" y="54"/>
                  </a:lnTo>
                  <a:lnTo>
                    <a:pt x="24" y="54"/>
                  </a:lnTo>
                  <a:lnTo>
                    <a:pt x="26" y="56"/>
                  </a:lnTo>
                  <a:lnTo>
                    <a:pt x="30" y="56"/>
                  </a:lnTo>
                  <a:lnTo>
                    <a:pt x="30" y="56"/>
                  </a:lnTo>
                  <a:lnTo>
                    <a:pt x="34" y="56"/>
                  </a:lnTo>
                  <a:lnTo>
                    <a:pt x="38" y="54"/>
                  </a:lnTo>
                  <a:lnTo>
                    <a:pt x="74" y="18"/>
                  </a:lnTo>
                  <a:lnTo>
                    <a:pt x="74" y="18"/>
                  </a:lnTo>
                  <a:lnTo>
                    <a:pt x="76" y="14"/>
                  </a:lnTo>
                  <a:lnTo>
                    <a:pt x="76" y="10"/>
                  </a:lnTo>
                  <a:lnTo>
                    <a:pt x="76" y="6"/>
                  </a:lnTo>
                  <a:lnTo>
                    <a:pt x="74" y="4"/>
                  </a:lnTo>
                  <a:lnTo>
                    <a:pt x="74" y="4"/>
                  </a:lnTo>
                  <a:lnTo>
                    <a:pt x="70" y="2"/>
                  </a:lnTo>
                  <a:lnTo>
                    <a:pt x="66" y="0"/>
                  </a:lnTo>
                  <a:lnTo>
                    <a:pt x="62" y="2"/>
                  </a:lnTo>
                  <a:lnTo>
                    <a:pt x="60" y="4"/>
                  </a:lnTo>
                  <a:lnTo>
                    <a:pt x="60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5" name="Freeform 2068"/>
            <p:cNvSpPr>
              <a:spLocks/>
            </p:cNvSpPr>
            <p:nvPr/>
          </p:nvSpPr>
          <p:spPr bwMode="auto">
            <a:xfrm>
              <a:off x="8424179" y="6362179"/>
              <a:ext cx="211441" cy="30206"/>
            </a:xfrm>
            <a:custGeom>
              <a:avLst/>
              <a:gdLst>
                <a:gd name="T0" fmla="*/ 10 w 140"/>
                <a:gd name="T1" fmla="*/ 20 h 20"/>
                <a:gd name="T2" fmla="*/ 130 w 140"/>
                <a:gd name="T3" fmla="*/ 20 h 20"/>
                <a:gd name="T4" fmla="*/ 130 w 140"/>
                <a:gd name="T5" fmla="*/ 20 h 20"/>
                <a:gd name="T6" fmla="*/ 134 w 140"/>
                <a:gd name="T7" fmla="*/ 18 h 20"/>
                <a:gd name="T8" fmla="*/ 138 w 140"/>
                <a:gd name="T9" fmla="*/ 16 h 20"/>
                <a:gd name="T10" fmla="*/ 140 w 140"/>
                <a:gd name="T11" fmla="*/ 14 h 20"/>
                <a:gd name="T12" fmla="*/ 140 w 140"/>
                <a:gd name="T13" fmla="*/ 10 h 20"/>
                <a:gd name="T14" fmla="*/ 140 w 140"/>
                <a:gd name="T15" fmla="*/ 10 h 20"/>
                <a:gd name="T16" fmla="*/ 140 w 140"/>
                <a:gd name="T17" fmla="*/ 6 h 20"/>
                <a:gd name="T18" fmla="*/ 138 w 140"/>
                <a:gd name="T19" fmla="*/ 2 h 20"/>
                <a:gd name="T20" fmla="*/ 134 w 140"/>
                <a:gd name="T21" fmla="*/ 0 h 20"/>
                <a:gd name="T22" fmla="*/ 130 w 140"/>
                <a:gd name="T23" fmla="*/ 0 h 20"/>
                <a:gd name="T24" fmla="*/ 10 w 140"/>
                <a:gd name="T25" fmla="*/ 0 h 20"/>
                <a:gd name="T26" fmla="*/ 10 w 140"/>
                <a:gd name="T27" fmla="*/ 0 h 20"/>
                <a:gd name="T28" fmla="*/ 6 w 140"/>
                <a:gd name="T29" fmla="*/ 0 h 20"/>
                <a:gd name="T30" fmla="*/ 2 w 140"/>
                <a:gd name="T31" fmla="*/ 2 h 20"/>
                <a:gd name="T32" fmla="*/ 0 w 140"/>
                <a:gd name="T33" fmla="*/ 6 h 20"/>
                <a:gd name="T34" fmla="*/ 0 w 140"/>
                <a:gd name="T35" fmla="*/ 10 h 20"/>
                <a:gd name="T36" fmla="*/ 0 w 140"/>
                <a:gd name="T37" fmla="*/ 10 h 20"/>
                <a:gd name="T38" fmla="*/ 0 w 140"/>
                <a:gd name="T39" fmla="*/ 14 h 20"/>
                <a:gd name="T40" fmla="*/ 2 w 140"/>
                <a:gd name="T41" fmla="*/ 16 h 20"/>
                <a:gd name="T42" fmla="*/ 6 w 140"/>
                <a:gd name="T43" fmla="*/ 18 h 20"/>
                <a:gd name="T44" fmla="*/ 10 w 140"/>
                <a:gd name="T45" fmla="*/ 20 h 20"/>
                <a:gd name="T46" fmla="*/ 10 w 140"/>
                <a:gd name="T47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40" h="20">
                  <a:moveTo>
                    <a:pt x="10" y="20"/>
                  </a:moveTo>
                  <a:lnTo>
                    <a:pt x="130" y="20"/>
                  </a:lnTo>
                  <a:lnTo>
                    <a:pt x="130" y="20"/>
                  </a:lnTo>
                  <a:lnTo>
                    <a:pt x="134" y="18"/>
                  </a:lnTo>
                  <a:lnTo>
                    <a:pt x="138" y="16"/>
                  </a:lnTo>
                  <a:lnTo>
                    <a:pt x="140" y="14"/>
                  </a:lnTo>
                  <a:lnTo>
                    <a:pt x="140" y="10"/>
                  </a:lnTo>
                  <a:lnTo>
                    <a:pt x="140" y="10"/>
                  </a:lnTo>
                  <a:lnTo>
                    <a:pt x="140" y="6"/>
                  </a:lnTo>
                  <a:lnTo>
                    <a:pt x="138" y="2"/>
                  </a:lnTo>
                  <a:lnTo>
                    <a:pt x="134" y="0"/>
                  </a:lnTo>
                  <a:lnTo>
                    <a:pt x="130" y="0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0" y="14"/>
                  </a:lnTo>
                  <a:lnTo>
                    <a:pt x="2" y="16"/>
                  </a:lnTo>
                  <a:lnTo>
                    <a:pt x="6" y="18"/>
                  </a:lnTo>
                  <a:lnTo>
                    <a:pt x="10" y="20"/>
                  </a:lnTo>
                  <a:lnTo>
                    <a:pt x="10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6" name="Freeform 2069"/>
            <p:cNvSpPr>
              <a:spLocks/>
            </p:cNvSpPr>
            <p:nvPr/>
          </p:nvSpPr>
          <p:spPr bwMode="auto">
            <a:xfrm>
              <a:off x="8424179" y="6286664"/>
              <a:ext cx="256750" cy="30206"/>
            </a:xfrm>
            <a:custGeom>
              <a:avLst/>
              <a:gdLst>
                <a:gd name="T0" fmla="*/ 10 w 170"/>
                <a:gd name="T1" fmla="*/ 20 h 20"/>
                <a:gd name="T2" fmla="*/ 160 w 170"/>
                <a:gd name="T3" fmla="*/ 20 h 20"/>
                <a:gd name="T4" fmla="*/ 160 w 170"/>
                <a:gd name="T5" fmla="*/ 20 h 20"/>
                <a:gd name="T6" fmla="*/ 164 w 170"/>
                <a:gd name="T7" fmla="*/ 20 h 20"/>
                <a:gd name="T8" fmla="*/ 166 w 170"/>
                <a:gd name="T9" fmla="*/ 16 h 20"/>
                <a:gd name="T10" fmla="*/ 168 w 170"/>
                <a:gd name="T11" fmla="*/ 14 h 20"/>
                <a:gd name="T12" fmla="*/ 170 w 170"/>
                <a:gd name="T13" fmla="*/ 10 h 20"/>
                <a:gd name="T14" fmla="*/ 170 w 170"/>
                <a:gd name="T15" fmla="*/ 10 h 20"/>
                <a:gd name="T16" fmla="*/ 168 w 170"/>
                <a:gd name="T17" fmla="*/ 6 h 20"/>
                <a:gd name="T18" fmla="*/ 166 w 170"/>
                <a:gd name="T19" fmla="*/ 2 h 20"/>
                <a:gd name="T20" fmla="*/ 164 w 170"/>
                <a:gd name="T21" fmla="*/ 0 h 20"/>
                <a:gd name="T22" fmla="*/ 160 w 170"/>
                <a:gd name="T23" fmla="*/ 0 h 20"/>
                <a:gd name="T24" fmla="*/ 10 w 170"/>
                <a:gd name="T25" fmla="*/ 0 h 20"/>
                <a:gd name="T26" fmla="*/ 10 w 170"/>
                <a:gd name="T27" fmla="*/ 0 h 20"/>
                <a:gd name="T28" fmla="*/ 6 w 170"/>
                <a:gd name="T29" fmla="*/ 0 h 20"/>
                <a:gd name="T30" fmla="*/ 2 w 170"/>
                <a:gd name="T31" fmla="*/ 2 h 20"/>
                <a:gd name="T32" fmla="*/ 0 w 170"/>
                <a:gd name="T33" fmla="*/ 6 h 20"/>
                <a:gd name="T34" fmla="*/ 0 w 170"/>
                <a:gd name="T35" fmla="*/ 10 h 20"/>
                <a:gd name="T36" fmla="*/ 0 w 170"/>
                <a:gd name="T37" fmla="*/ 10 h 20"/>
                <a:gd name="T38" fmla="*/ 0 w 170"/>
                <a:gd name="T39" fmla="*/ 14 h 20"/>
                <a:gd name="T40" fmla="*/ 2 w 170"/>
                <a:gd name="T41" fmla="*/ 16 h 20"/>
                <a:gd name="T42" fmla="*/ 6 w 170"/>
                <a:gd name="T43" fmla="*/ 20 h 20"/>
                <a:gd name="T44" fmla="*/ 10 w 170"/>
                <a:gd name="T45" fmla="*/ 20 h 20"/>
                <a:gd name="T46" fmla="*/ 10 w 170"/>
                <a:gd name="T47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70" h="20">
                  <a:moveTo>
                    <a:pt x="10" y="20"/>
                  </a:moveTo>
                  <a:lnTo>
                    <a:pt x="160" y="20"/>
                  </a:lnTo>
                  <a:lnTo>
                    <a:pt x="160" y="20"/>
                  </a:lnTo>
                  <a:lnTo>
                    <a:pt x="164" y="20"/>
                  </a:lnTo>
                  <a:lnTo>
                    <a:pt x="166" y="16"/>
                  </a:lnTo>
                  <a:lnTo>
                    <a:pt x="168" y="14"/>
                  </a:lnTo>
                  <a:lnTo>
                    <a:pt x="170" y="10"/>
                  </a:lnTo>
                  <a:lnTo>
                    <a:pt x="170" y="10"/>
                  </a:lnTo>
                  <a:lnTo>
                    <a:pt x="168" y="6"/>
                  </a:lnTo>
                  <a:lnTo>
                    <a:pt x="166" y="2"/>
                  </a:lnTo>
                  <a:lnTo>
                    <a:pt x="164" y="0"/>
                  </a:lnTo>
                  <a:lnTo>
                    <a:pt x="160" y="0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0" y="14"/>
                  </a:lnTo>
                  <a:lnTo>
                    <a:pt x="2" y="16"/>
                  </a:lnTo>
                  <a:lnTo>
                    <a:pt x="6" y="20"/>
                  </a:lnTo>
                  <a:lnTo>
                    <a:pt x="10" y="20"/>
                  </a:lnTo>
                  <a:lnTo>
                    <a:pt x="10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07" name="Freeform 2070"/>
            <p:cNvSpPr>
              <a:spLocks/>
            </p:cNvSpPr>
            <p:nvPr/>
          </p:nvSpPr>
          <p:spPr bwMode="auto">
            <a:xfrm>
              <a:off x="8424179" y="6434673"/>
              <a:ext cx="154050" cy="30206"/>
            </a:xfrm>
            <a:custGeom>
              <a:avLst/>
              <a:gdLst>
                <a:gd name="T0" fmla="*/ 92 w 102"/>
                <a:gd name="T1" fmla="*/ 0 h 20"/>
                <a:gd name="T2" fmla="*/ 10 w 102"/>
                <a:gd name="T3" fmla="*/ 0 h 20"/>
                <a:gd name="T4" fmla="*/ 10 w 102"/>
                <a:gd name="T5" fmla="*/ 0 h 20"/>
                <a:gd name="T6" fmla="*/ 6 w 102"/>
                <a:gd name="T7" fmla="*/ 2 h 20"/>
                <a:gd name="T8" fmla="*/ 2 w 102"/>
                <a:gd name="T9" fmla="*/ 4 h 20"/>
                <a:gd name="T10" fmla="*/ 0 w 102"/>
                <a:gd name="T11" fmla="*/ 6 h 20"/>
                <a:gd name="T12" fmla="*/ 0 w 102"/>
                <a:gd name="T13" fmla="*/ 10 h 20"/>
                <a:gd name="T14" fmla="*/ 0 w 102"/>
                <a:gd name="T15" fmla="*/ 10 h 20"/>
                <a:gd name="T16" fmla="*/ 0 w 102"/>
                <a:gd name="T17" fmla="*/ 14 h 20"/>
                <a:gd name="T18" fmla="*/ 2 w 102"/>
                <a:gd name="T19" fmla="*/ 18 h 20"/>
                <a:gd name="T20" fmla="*/ 6 w 102"/>
                <a:gd name="T21" fmla="*/ 20 h 20"/>
                <a:gd name="T22" fmla="*/ 10 w 102"/>
                <a:gd name="T23" fmla="*/ 20 h 20"/>
                <a:gd name="T24" fmla="*/ 92 w 102"/>
                <a:gd name="T25" fmla="*/ 20 h 20"/>
                <a:gd name="T26" fmla="*/ 92 w 102"/>
                <a:gd name="T27" fmla="*/ 20 h 20"/>
                <a:gd name="T28" fmla="*/ 96 w 102"/>
                <a:gd name="T29" fmla="*/ 20 h 20"/>
                <a:gd name="T30" fmla="*/ 100 w 102"/>
                <a:gd name="T31" fmla="*/ 18 h 20"/>
                <a:gd name="T32" fmla="*/ 102 w 102"/>
                <a:gd name="T33" fmla="*/ 14 h 20"/>
                <a:gd name="T34" fmla="*/ 102 w 102"/>
                <a:gd name="T35" fmla="*/ 10 h 20"/>
                <a:gd name="T36" fmla="*/ 102 w 102"/>
                <a:gd name="T37" fmla="*/ 10 h 20"/>
                <a:gd name="T38" fmla="*/ 102 w 102"/>
                <a:gd name="T39" fmla="*/ 6 h 20"/>
                <a:gd name="T40" fmla="*/ 100 w 102"/>
                <a:gd name="T41" fmla="*/ 4 h 20"/>
                <a:gd name="T42" fmla="*/ 96 w 102"/>
                <a:gd name="T43" fmla="*/ 2 h 20"/>
                <a:gd name="T44" fmla="*/ 92 w 102"/>
                <a:gd name="T45" fmla="*/ 0 h 20"/>
                <a:gd name="T46" fmla="*/ 92 w 102"/>
                <a:gd name="T47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02" h="20">
                  <a:moveTo>
                    <a:pt x="92" y="0"/>
                  </a:moveTo>
                  <a:lnTo>
                    <a:pt x="10" y="0"/>
                  </a:lnTo>
                  <a:lnTo>
                    <a:pt x="10" y="0"/>
                  </a:lnTo>
                  <a:lnTo>
                    <a:pt x="6" y="2"/>
                  </a:lnTo>
                  <a:lnTo>
                    <a:pt x="2" y="4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0" y="14"/>
                  </a:lnTo>
                  <a:lnTo>
                    <a:pt x="2" y="18"/>
                  </a:lnTo>
                  <a:lnTo>
                    <a:pt x="6" y="20"/>
                  </a:lnTo>
                  <a:lnTo>
                    <a:pt x="10" y="20"/>
                  </a:lnTo>
                  <a:lnTo>
                    <a:pt x="92" y="20"/>
                  </a:lnTo>
                  <a:lnTo>
                    <a:pt x="92" y="20"/>
                  </a:lnTo>
                  <a:lnTo>
                    <a:pt x="96" y="20"/>
                  </a:lnTo>
                  <a:lnTo>
                    <a:pt x="100" y="18"/>
                  </a:lnTo>
                  <a:lnTo>
                    <a:pt x="102" y="14"/>
                  </a:lnTo>
                  <a:lnTo>
                    <a:pt x="102" y="10"/>
                  </a:lnTo>
                  <a:lnTo>
                    <a:pt x="102" y="10"/>
                  </a:lnTo>
                  <a:lnTo>
                    <a:pt x="102" y="6"/>
                  </a:lnTo>
                  <a:lnTo>
                    <a:pt x="100" y="4"/>
                  </a:lnTo>
                  <a:lnTo>
                    <a:pt x="96" y="2"/>
                  </a:lnTo>
                  <a:lnTo>
                    <a:pt x="92" y="0"/>
                  </a:lnTo>
                  <a:lnTo>
                    <a:pt x="9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108" name="Freeform 1845"/>
          <p:cNvSpPr>
            <a:spLocks noEditPoints="1"/>
          </p:cNvSpPr>
          <p:nvPr/>
        </p:nvSpPr>
        <p:spPr bwMode="auto">
          <a:xfrm>
            <a:off x="274326" y="4006169"/>
            <a:ext cx="342999" cy="422575"/>
          </a:xfrm>
          <a:custGeom>
            <a:avLst/>
            <a:gdLst>
              <a:gd name="T0" fmla="*/ 240 w 250"/>
              <a:gd name="T1" fmla="*/ 120 h 308"/>
              <a:gd name="T2" fmla="*/ 238 w 250"/>
              <a:gd name="T3" fmla="*/ 96 h 308"/>
              <a:gd name="T4" fmla="*/ 220 w 250"/>
              <a:gd name="T5" fmla="*/ 54 h 308"/>
              <a:gd name="T6" fmla="*/ 186 w 250"/>
              <a:gd name="T7" fmla="*/ 20 h 308"/>
              <a:gd name="T8" fmla="*/ 144 w 250"/>
              <a:gd name="T9" fmla="*/ 2 h 308"/>
              <a:gd name="T10" fmla="*/ 120 w 250"/>
              <a:gd name="T11" fmla="*/ 0 h 308"/>
              <a:gd name="T12" fmla="*/ 108 w 250"/>
              <a:gd name="T13" fmla="*/ 0 h 308"/>
              <a:gd name="T14" fmla="*/ 74 w 250"/>
              <a:gd name="T15" fmla="*/ 10 h 308"/>
              <a:gd name="T16" fmla="*/ 36 w 250"/>
              <a:gd name="T17" fmla="*/ 36 h 308"/>
              <a:gd name="T18" fmla="*/ 10 w 250"/>
              <a:gd name="T19" fmla="*/ 74 h 308"/>
              <a:gd name="T20" fmla="*/ 2 w 250"/>
              <a:gd name="T21" fmla="*/ 108 h 308"/>
              <a:gd name="T22" fmla="*/ 0 w 250"/>
              <a:gd name="T23" fmla="*/ 120 h 308"/>
              <a:gd name="T24" fmla="*/ 4 w 250"/>
              <a:gd name="T25" fmla="*/ 144 h 308"/>
              <a:gd name="T26" fmla="*/ 22 w 250"/>
              <a:gd name="T27" fmla="*/ 186 h 308"/>
              <a:gd name="T28" fmla="*/ 54 w 250"/>
              <a:gd name="T29" fmla="*/ 218 h 308"/>
              <a:gd name="T30" fmla="*/ 96 w 250"/>
              <a:gd name="T31" fmla="*/ 236 h 308"/>
              <a:gd name="T32" fmla="*/ 120 w 250"/>
              <a:gd name="T33" fmla="*/ 240 h 308"/>
              <a:gd name="T34" fmla="*/ 132 w 250"/>
              <a:gd name="T35" fmla="*/ 238 h 308"/>
              <a:gd name="T36" fmla="*/ 166 w 250"/>
              <a:gd name="T37" fmla="*/ 230 h 308"/>
              <a:gd name="T38" fmla="*/ 186 w 250"/>
              <a:gd name="T39" fmla="*/ 268 h 308"/>
              <a:gd name="T40" fmla="*/ 198 w 250"/>
              <a:gd name="T41" fmla="*/ 290 h 308"/>
              <a:gd name="T42" fmla="*/ 212 w 250"/>
              <a:gd name="T43" fmla="*/ 304 h 308"/>
              <a:gd name="T44" fmla="*/ 224 w 250"/>
              <a:gd name="T45" fmla="*/ 308 h 308"/>
              <a:gd name="T46" fmla="*/ 238 w 250"/>
              <a:gd name="T47" fmla="*/ 304 h 308"/>
              <a:gd name="T48" fmla="*/ 244 w 250"/>
              <a:gd name="T49" fmla="*/ 298 h 308"/>
              <a:gd name="T50" fmla="*/ 250 w 250"/>
              <a:gd name="T51" fmla="*/ 284 h 308"/>
              <a:gd name="T52" fmla="*/ 244 w 250"/>
              <a:gd name="T53" fmla="*/ 268 h 308"/>
              <a:gd name="T54" fmla="*/ 198 w 250"/>
              <a:gd name="T55" fmla="*/ 210 h 308"/>
              <a:gd name="T56" fmla="*/ 208 w 250"/>
              <a:gd name="T57" fmla="*/ 202 h 308"/>
              <a:gd name="T58" fmla="*/ 222 w 250"/>
              <a:gd name="T59" fmla="*/ 182 h 308"/>
              <a:gd name="T60" fmla="*/ 234 w 250"/>
              <a:gd name="T61" fmla="*/ 158 h 308"/>
              <a:gd name="T62" fmla="*/ 238 w 250"/>
              <a:gd name="T63" fmla="*/ 134 h 308"/>
              <a:gd name="T64" fmla="*/ 240 w 250"/>
              <a:gd name="T65" fmla="*/ 120 h 308"/>
              <a:gd name="T66" fmla="*/ 120 w 250"/>
              <a:gd name="T67" fmla="*/ 210 h 308"/>
              <a:gd name="T68" fmla="*/ 86 w 250"/>
              <a:gd name="T69" fmla="*/ 202 h 308"/>
              <a:gd name="T70" fmla="*/ 56 w 250"/>
              <a:gd name="T71" fmla="*/ 184 h 308"/>
              <a:gd name="T72" fmla="*/ 38 w 250"/>
              <a:gd name="T73" fmla="*/ 154 h 308"/>
              <a:gd name="T74" fmla="*/ 30 w 250"/>
              <a:gd name="T75" fmla="*/ 120 h 308"/>
              <a:gd name="T76" fmla="*/ 32 w 250"/>
              <a:gd name="T77" fmla="*/ 102 h 308"/>
              <a:gd name="T78" fmla="*/ 46 w 250"/>
              <a:gd name="T79" fmla="*/ 70 h 308"/>
              <a:gd name="T80" fmla="*/ 70 w 250"/>
              <a:gd name="T81" fmla="*/ 44 h 308"/>
              <a:gd name="T82" fmla="*/ 102 w 250"/>
              <a:gd name="T83" fmla="*/ 32 h 308"/>
              <a:gd name="T84" fmla="*/ 120 w 250"/>
              <a:gd name="T85" fmla="*/ 30 h 308"/>
              <a:gd name="T86" fmla="*/ 156 w 250"/>
              <a:gd name="T87" fmla="*/ 36 h 308"/>
              <a:gd name="T88" fmla="*/ 184 w 250"/>
              <a:gd name="T89" fmla="*/ 56 h 308"/>
              <a:gd name="T90" fmla="*/ 204 w 250"/>
              <a:gd name="T91" fmla="*/ 84 h 308"/>
              <a:gd name="T92" fmla="*/ 210 w 250"/>
              <a:gd name="T93" fmla="*/ 120 h 308"/>
              <a:gd name="T94" fmla="*/ 208 w 250"/>
              <a:gd name="T95" fmla="*/ 138 h 308"/>
              <a:gd name="T96" fmla="*/ 196 w 250"/>
              <a:gd name="T97" fmla="*/ 170 h 308"/>
              <a:gd name="T98" fmla="*/ 170 w 250"/>
              <a:gd name="T99" fmla="*/ 194 h 308"/>
              <a:gd name="T100" fmla="*/ 138 w 250"/>
              <a:gd name="T101" fmla="*/ 208 h 308"/>
              <a:gd name="T102" fmla="*/ 120 w 250"/>
              <a:gd name="T103" fmla="*/ 210 h 3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250" h="308">
                <a:moveTo>
                  <a:pt x="240" y="120"/>
                </a:moveTo>
                <a:lnTo>
                  <a:pt x="240" y="120"/>
                </a:lnTo>
                <a:lnTo>
                  <a:pt x="240" y="108"/>
                </a:lnTo>
                <a:lnTo>
                  <a:pt x="238" y="96"/>
                </a:lnTo>
                <a:lnTo>
                  <a:pt x="230" y="74"/>
                </a:lnTo>
                <a:lnTo>
                  <a:pt x="220" y="54"/>
                </a:lnTo>
                <a:lnTo>
                  <a:pt x="204" y="36"/>
                </a:lnTo>
                <a:lnTo>
                  <a:pt x="186" y="20"/>
                </a:lnTo>
                <a:lnTo>
                  <a:pt x="166" y="10"/>
                </a:lnTo>
                <a:lnTo>
                  <a:pt x="144" y="2"/>
                </a:lnTo>
                <a:lnTo>
                  <a:pt x="132" y="0"/>
                </a:lnTo>
                <a:lnTo>
                  <a:pt x="120" y="0"/>
                </a:lnTo>
                <a:lnTo>
                  <a:pt x="120" y="0"/>
                </a:lnTo>
                <a:lnTo>
                  <a:pt x="108" y="0"/>
                </a:lnTo>
                <a:lnTo>
                  <a:pt x="96" y="2"/>
                </a:lnTo>
                <a:lnTo>
                  <a:pt x="74" y="10"/>
                </a:lnTo>
                <a:lnTo>
                  <a:pt x="54" y="20"/>
                </a:lnTo>
                <a:lnTo>
                  <a:pt x="36" y="36"/>
                </a:lnTo>
                <a:lnTo>
                  <a:pt x="22" y="54"/>
                </a:lnTo>
                <a:lnTo>
                  <a:pt x="10" y="74"/>
                </a:lnTo>
                <a:lnTo>
                  <a:pt x="4" y="96"/>
                </a:lnTo>
                <a:lnTo>
                  <a:pt x="2" y="108"/>
                </a:lnTo>
                <a:lnTo>
                  <a:pt x="0" y="120"/>
                </a:lnTo>
                <a:lnTo>
                  <a:pt x="0" y="120"/>
                </a:lnTo>
                <a:lnTo>
                  <a:pt x="2" y="132"/>
                </a:lnTo>
                <a:lnTo>
                  <a:pt x="4" y="144"/>
                </a:lnTo>
                <a:lnTo>
                  <a:pt x="10" y="166"/>
                </a:lnTo>
                <a:lnTo>
                  <a:pt x="22" y="186"/>
                </a:lnTo>
                <a:lnTo>
                  <a:pt x="36" y="204"/>
                </a:lnTo>
                <a:lnTo>
                  <a:pt x="54" y="218"/>
                </a:lnTo>
                <a:lnTo>
                  <a:pt x="74" y="230"/>
                </a:lnTo>
                <a:lnTo>
                  <a:pt x="96" y="236"/>
                </a:lnTo>
                <a:lnTo>
                  <a:pt x="108" y="238"/>
                </a:lnTo>
                <a:lnTo>
                  <a:pt x="120" y="240"/>
                </a:lnTo>
                <a:lnTo>
                  <a:pt x="120" y="240"/>
                </a:lnTo>
                <a:lnTo>
                  <a:pt x="132" y="238"/>
                </a:lnTo>
                <a:lnTo>
                  <a:pt x="144" y="236"/>
                </a:lnTo>
                <a:lnTo>
                  <a:pt x="166" y="230"/>
                </a:lnTo>
                <a:lnTo>
                  <a:pt x="166" y="230"/>
                </a:lnTo>
                <a:lnTo>
                  <a:pt x="186" y="268"/>
                </a:lnTo>
                <a:lnTo>
                  <a:pt x="198" y="290"/>
                </a:lnTo>
                <a:lnTo>
                  <a:pt x="198" y="290"/>
                </a:lnTo>
                <a:lnTo>
                  <a:pt x="204" y="296"/>
                </a:lnTo>
                <a:lnTo>
                  <a:pt x="212" y="304"/>
                </a:lnTo>
                <a:lnTo>
                  <a:pt x="218" y="308"/>
                </a:lnTo>
                <a:lnTo>
                  <a:pt x="224" y="308"/>
                </a:lnTo>
                <a:lnTo>
                  <a:pt x="230" y="308"/>
                </a:lnTo>
                <a:lnTo>
                  <a:pt x="238" y="304"/>
                </a:lnTo>
                <a:lnTo>
                  <a:pt x="238" y="304"/>
                </a:lnTo>
                <a:lnTo>
                  <a:pt x="244" y="298"/>
                </a:lnTo>
                <a:lnTo>
                  <a:pt x="248" y="290"/>
                </a:lnTo>
                <a:lnTo>
                  <a:pt x="250" y="284"/>
                </a:lnTo>
                <a:lnTo>
                  <a:pt x="248" y="278"/>
                </a:lnTo>
                <a:lnTo>
                  <a:pt x="244" y="268"/>
                </a:lnTo>
                <a:lnTo>
                  <a:pt x="240" y="264"/>
                </a:lnTo>
                <a:lnTo>
                  <a:pt x="198" y="210"/>
                </a:lnTo>
                <a:lnTo>
                  <a:pt x="198" y="210"/>
                </a:lnTo>
                <a:lnTo>
                  <a:pt x="208" y="202"/>
                </a:lnTo>
                <a:lnTo>
                  <a:pt x="216" y="192"/>
                </a:lnTo>
                <a:lnTo>
                  <a:pt x="222" y="182"/>
                </a:lnTo>
                <a:lnTo>
                  <a:pt x="228" y="170"/>
                </a:lnTo>
                <a:lnTo>
                  <a:pt x="234" y="158"/>
                </a:lnTo>
                <a:lnTo>
                  <a:pt x="236" y="146"/>
                </a:lnTo>
                <a:lnTo>
                  <a:pt x="238" y="134"/>
                </a:lnTo>
                <a:lnTo>
                  <a:pt x="240" y="120"/>
                </a:lnTo>
                <a:lnTo>
                  <a:pt x="240" y="120"/>
                </a:lnTo>
                <a:close/>
                <a:moveTo>
                  <a:pt x="120" y="210"/>
                </a:moveTo>
                <a:lnTo>
                  <a:pt x="120" y="210"/>
                </a:lnTo>
                <a:lnTo>
                  <a:pt x="102" y="208"/>
                </a:lnTo>
                <a:lnTo>
                  <a:pt x="86" y="202"/>
                </a:lnTo>
                <a:lnTo>
                  <a:pt x="70" y="194"/>
                </a:lnTo>
                <a:lnTo>
                  <a:pt x="56" y="184"/>
                </a:lnTo>
                <a:lnTo>
                  <a:pt x="46" y="170"/>
                </a:lnTo>
                <a:lnTo>
                  <a:pt x="38" y="154"/>
                </a:lnTo>
                <a:lnTo>
                  <a:pt x="32" y="138"/>
                </a:lnTo>
                <a:lnTo>
                  <a:pt x="30" y="120"/>
                </a:lnTo>
                <a:lnTo>
                  <a:pt x="30" y="120"/>
                </a:lnTo>
                <a:lnTo>
                  <a:pt x="32" y="102"/>
                </a:lnTo>
                <a:lnTo>
                  <a:pt x="38" y="84"/>
                </a:lnTo>
                <a:lnTo>
                  <a:pt x="46" y="70"/>
                </a:lnTo>
                <a:lnTo>
                  <a:pt x="56" y="56"/>
                </a:lnTo>
                <a:lnTo>
                  <a:pt x="70" y="44"/>
                </a:lnTo>
                <a:lnTo>
                  <a:pt x="86" y="36"/>
                </a:lnTo>
                <a:lnTo>
                  <a:pt x="102" y="32"/>
                </a:lnTo>
                <a:lnTo>
                  <a:pt x="120" y="30"/>
                </a:lnTo>
                <a:lnTo>
                  <a:pt x="120" y="30"/>
                </a:lnTo>
                <a:lnTo>
                  <a:pt x="138" y="32"/>
                </a:lnTo>
                <a:lnTo>
                  <a:pt x="156" y="36"/>
                </a:lnTo>
                <a:lnTo>
                  <a:pt x="170" y="44"/>
                </a:lnTo>
                <a:lnTo>
                  <a:pt x="184" y="56"/>
                </a:lnTo>
                <a:lnTo>
                  <a:pt x="196" y="70"/>
                </a:lnTo>
                <a:lnTo>
                  <a:pt x="204" y="84"/>
                </a:lnTo>
                <a:lnTo>
                  <a:pt x="208" y="102"/>
                </a:lnTo>
                <a:lnTo>
                  <a:pt x="210" y="120"/>
                </a:lnTo>
                <a:lnTo>
                  <a:pt x="210" y="120"/>
                </a:lnTo>
                <a:lnTo>
                  <a:pt x="208" y="138"/>
                </a:lnTo>
                <a:lnTo>
                  <a:pt x="204" y="154"/>
                </a:lnTo>
                <a:lnTo>
                  <a:pt x="196" y="170"/>
                </a:lnTo>
                <a:lnTo>
                  <a:pt x="184" y="184"/>
                </a:lnTo>
                <a:lnTo>
                  <a:pt x="170" y="194"/>
                </a:lnTo>
                <a:lnTo>
                  <a:pt x="156" y="202"/>
                </a:lnTo>
                <a:lnTo>
                  <a:pt x="138" y="208"/>
                </a:lnTo>
                <a:lnTo>
                  <a:pt x="120" y="210"/>
                </a:lnTo>
                <a:lnTo>
                  <a:pt x="120" y="21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grpSp>
        <p:nvGrpSpPr>
          <p:cNvPr id="25" name="그룹 24"/>
          <p:cNvGrpSpPr/>
          <p:nvPr/>
        </p:nvGrpSpPr>
        <p:grpSpPr>
          <a:xfrm rot="20655910">
            <a:off x="289973" y="4730913"/>
            <a:ext cx="417087" cy="315559"/>
            <a:chOff x="3929962" y="5200571"/>
            <a:chExt cx="471967" cy="351231"/>
          </a:xfrm>
        </p:grpSpPr>
        <p:sp>
          <p:nvSpPr>
            <p:cNvPr id="26" name="Freeform 2020"/>
            <p:cNvSpPr>
              <a:spLocks noEditPoints="1"/>
            </p:cNvSpPr>
            <p:nvPr/>
          </p:nvSpPr>
          <p:spPr bwMode="auto">
            <a:xfrm>
              <a:off x="3929962" y="5200571"/>
              <a:ext cx="471967" cy="351231"/>
            </a:xfrm>
            <a:custGeom>
              <a:avLst/>
              <a:gdLst>
                <a:gd name="T0" fmla="*/ 166 w 344"/>
                <a:gd name="T1" fmla="*/ 256 h 256"/>
                <a:gd name="T2" fmla="*/ 172 w 344"/>
                <a:gd name="T3" fmla="*/ 256 h 256"/>
                <a:gd name="T4" fmla="*/ 180 w 344"/>
                <a:gd name="T5" fmla="*/ 256 h 256"/>
                <a:gd name="T6" fmla="*/ 200 w 344"/>
                <a:gd name="T7" fmla="*/ 248 h 256"/>
                <a:gd name="T8" fmla="*/ 236 w 344"/>
                <a:gd name="T9" fmla="*/ 242 h 256"/>
                <a:gd name="T10" fmla="*/ 252 w 344"/>
                <a:gd name="T11" fmla="*/ 240 h 256"/>
                <a:gd name="T12" fmla="*/ 290 w 344"/>
                <a:gd name="T13" fmla="*/ 244 h 256"/>
                <a:gd name="T14" fmla="*/ 326 w 344"/>
                <a:gd name="T15" fmla="*/ 256 h 256"/>
                <a:gd name="T16" fmla="*/ 332 w 344"/>
                <a:gd name="T17" fmla="*/ 256 h 256"/>
                <a:gd name="T18" fmla="*/ 338 w 344"/>
                <a:gd name="T19" fmla="*/ 254 h 256"/>
                <a:gd name="T20" fmla="*/ 344 w 344"/>
                <a:gd name="T21" fmla="*/ 250 h 256"/>
                <a:gd name="T22" fmla="*/ 344 w 344"/>
                <a:gd name="T23" fmla="*/ 38 h 256"/>
                <a:gd name="T24" fmla="*/ 344 w 344"/>
                <a:gd name="T25" fmla="*/ 32 h 256"/>
                <a:gd name="T26" fmla="*/ 340 w 344"/>
                <a:gd name="T27" fmla="*/ 26 h 256"/>
                <a:gd name="T28" fmla="*/ 316 w 344"/>
                <a:gd name="T29" fmla="*/ 12 h 256"/>
                <a:gd name="T30" fmla="*/ 290 w 344"/>
                <a:gd name="T31" fmla="*/ 4 h 256"/>
                <a:gd name="T32" fmla="*/ 256 w 344"/>
                <a:gd name="T33" fmla="*/ 0 h 256"/>
                <a:gd name="T34" fmla="*/ 234 w 344"/>
                <a:gd name="T35" fmla="*/ 2 h 256"/>
                <a:gd name="T36" fmla="*/ 192 w 344"/>
                <a:gd name="T37" fmla="*/ 18 h 256"/>
                <a:gd name="T38" fmla="*/ 172 w 344"/>
                <a:gd name="T39" fmla="*/ 32 h 256"/>
                <a:gd name="T40" fmla="*/ 132 w 344"/>
                <a:gd name="T41" fmla="*/ 8 h 256"/>
                <a:gd name="T42" fmla="*/ 88 w 344"/>
                <a:gd name="T43" fmla="*/ 0 h 256"/>
                <a:gd name="T44" fmla="*/ 72 w 344"/>
                <a:gd name="T45" fmla="*/ 0 h 256"/>
                <a:gd name="T46" fmla="*/ 42 w 344"/>
                <a:gd name="T47" fmla="*/ 8 h 256"/>
                <a:gd name="T48" fmla="*/ 12 w 344"/>
                <a:gd name="T49" fmla="*/ 22 h 256"/>
                <a:gd name="T50" fmla="*/ 6 w 344"/>
                <a:gd name="T51" fmla="*/ 26 h 256"/>
                <a:gd name="T52" fmla="*/ 0 w 344"/>
                <a:gd name="T53" fmla="*/ 38 h 256"/>
                <a:gd name="T54" fmla="*/ 0 w 344"/>
                <a:gd name="T55" fmla="*/ 244 h 256"/>
                <a:gd name="T56" fmla="*/ 6 w 344"/>
                <a:gd name="T57" fmla="*/ 254 h 256"/>
                <a:gd name="T58" fmla="*/ 14 w 344"/>
                <a:gd name="T59" fmla="*/ 256 h 256"/>
                <a:gd name="T60" fmla="*/ 18 w 344"/>
                <a:gd name="T61" fmla="*/ 256 h 256"/>
                <a:gd name="T62" fmla="*/ 38 w 344"/>
                <a:gd name="T63" fmla="*/ 250 h 256"/>
                <a:gd name="T64" fmla="*/ 74 w 344"/>
                <a:gd name="T65" fmla="*/ 242 h 256"/>
                <a:gd name="T66" fmla="*/ 94 w 344"/>
                <a:gd name="T67" fmla="*/ 240 h 256"/>
                <a:gd name="T68" fmla="*/ 146 w 344"/>
                <a:gd name="T69" fmla="*/ 248 h 256"/>
                <a:gd name="T70" fmla="*/ 166 w 344"/>
                <a:gd name="T71" fmla="*/ 256 h 256"/>
                <a:gd name="T72" fmla="*/ 186 w 344"/>
                <a:gd name="T73" fmla="*/ 56 h 256"/>
                <a:gd name="T74" fmla="*/ 202 w 344"/>
                <a:gd name="T75" fmla="*/ 42 h 256"/>
                <a:gd name="T76" fmla="*/ 238 w 344"/>
                <a:gd name="T77" fmla="*/ 28 h 256"/>
                <a:gd name="T78" fmla="*/ 256 w 344"/>
                <a:gd name="T79" fmla="*/ 26 h 256"/>
                <a:gd name="T80" fmla="*/ 294 w 344"/>
                <a:gd name="T81" fmla="*/ 32 h 256"/>
                <a:gd name="T82" fmla="*/ 318 w 344"/>
                <a:gd name="T83" fmla="*/ 44 h 256"/>
                <a:gd name="T84" fmla="*/ 318 w 344"/>
                <a:gd name="T85" fmla="*/ 224 h 256"/>
                <a:gd name="T86" fmla="*/ 286 w 344"/>
                <a:gd name="T87" fmla="*/ 218 h 256"/>
                <a:gd name="T88" fmla="*/ 252 w 344"/>
                <a:gd name="T89" fmla="*/ 214 h 256"/>
                <a:gd name="T90" fmla="*/ 232 w 344"/>
                <a:gd name="T91" fmla="*/ 216 h 256"/>
                <a:gd name="T92" fmla="*/ 186 w 344"/>
                <a:gd name="T93" fmla="*/ 224 h 256"/>
                <a:gd name="T94" fmla="*/ 26 w 344"/>
                <a:gd name="T95" fmla="*/ 44 h 256"/>
                <a:gd name="T96" fmla="*/ 36 w 344"/>
                <a:gd name="T97" fmla="*/ 38 h 256"/>
                <a:gd name="T98" fmla="*/ 68 w 344"/>
                <a:gd name="T99" fmla="*/ 28 h 256"/>
                <a:gd name="T100" fmla="*/ 88 w 344"/>
                <a:gd name="T101" fmla="*/ 26 h 256"/>
                <a:gd name="T102" fmla="*/ 126 w 344"/>
                <a:gd name="T103" fmla="*/ 34 h 256"/>
                <a:gd name="T104" fmla="*/ 158 w 344"/>
                <a:gd name="T105" fmla="*/ 56 h 256"/>
                <a:gd name="T106" fmla="*/ 158 w 344"/>
                <a:gd name="T107" fmla="*/ 224 h 256"/>
                <a:gd name="T108" fmla="*/ 114 w 344"/>
                <a:gd name="T109" fmla="*/ 216 h 256"/>
                <a:gd name="T110" fmla="*/ 94 w 344"/>
                <a:gd name="T111" fmla="*/ 214 h 256"/>
                <a:gd name="T112" fmla="*/ 60 w 344"/>
                <a:gd name="T113" fmla="*/ 218 h 256"/>
                <a:gd name="T114" fmla="*/ 26 w 344"/>
                <a:gd name="T115" fmla="*/ 224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44" h="256">
                  <a:moveTo>
                    <a:pt x="166" y="256"/>
                  </a:moveTo>
                  <a:lnTo>
                    <a:pt x="166" y="256"/>
                  </a:lnTo>
                  <a:lnTo>
                    <a:pt x="172" y="256"/>
                  </a:lnTo>
                  <a:lnTo>
                    <a:pt x="172" y="256"/>
                  </a:lnTo>
                  <a:lnTo>
                    <a:pt x="180" y="256"/>
                  </a:lnTo>
                  <a:lnTo>
                    <a:pt x="180" y="256"/>
                  </a:lnTo>
                  <a:lnTo>
                    <a:pt x="184" y="252"/>
                  </a:lnTo>
                  <a:lnTo>
                    <a:pt x="200" y="248"/>
                  </a:lnTo>
                  <a:lnTo>
                    <a:pt x="222" y="244"/>
                  </a:lnTo>
                  <a:lnTo>
                    <a:pt x="236" y="242"/>
                  </a:lnTo>
                  <a:lnTo>
                    <a:pt x="252" y="240"/>
                  </a:lnTo>
                  <a:lnTo>
                    <a:pt x="252" y="240"/>
                  </a:lnTo>
                  <a:lnTo>
                    <a:pt x="270" y="242"/>
                  </a:lnTo>
                  <a:lnTo>
                    <a:pt x="290" y="244"/>
                  </a:lnTo>
                  <a:lnTo>
                    <a:pt x="308" y="250"/>
                  </a:lnTo>
                  <a:lnTo>
                    <a:pt x="326" y="256"/>
                  </a:lnTo>
                  <a:lnTo>
                    <a:pt x="326" y="256"/>
                  </a:lnTo>
                  <a:lnTo>
                    <a:pt x="332" y="256"/>
                  </a:lnTo>
                  <a:lnTo>
                    <a:pt x="332" y="256"/>
                  </a:lnTo>
                  <a:lnTo>
                    <a:pt x="338" y="254"/>
                  </a:lnTo>
                  <a:lnTo>
                    <a:pt x="338" y="254"/>
                  </a:lnTo>
                  <a:lnTo>
                    <a:pt x="344" y="250"/>
                  </a:lnTo>
                  <a:lnTo>
                    <a:pt x="344" y="244"/>
                  </a:lnTo>
                  <a:lnTo>
                    <a:pt x="344" y="38"/>
                  </a:lnTo>
                  <a:lnTo>
                    <a:pt x="344" y="38"/>
                  </a:lnTo>
                  <a:lnTo>
                    <a:pt x="344" y="32"/>
                  </a:lnTo>
                  <a:lnTo>
                    <a:pt x="340" y="26"/>
                  </a:lnTo>
                  <a:lnTo>
                    <a:pt x="340" y="26"/>
                  </a:lnTo>
                  <a:lnTo>
                    <a:pt x="332" y="22"/>
                  </a:lnTo>
                  <a:lnTo>
                    <a:pt x="316" y="12"/>
                  </a:lnTo>
                  <a:lnTo>
                    <a:pt x="304" y="8"/>
                  </a:lnTo>
                  <a:lnTo>
                    <a:pt x="290" y="4"/>
                  </a:lnTo>
                  <a:lnTo>
                    <a:pt x="274" y="0"/>
                  </a:lnTo>
                  <a:lnTo>
                    <a:pt x="256" y="0"/>
                  </a:lnTo>
                  <a:lnTo>
                    <a:pt x="256" y="0"/>
                  </a:lnTo>
                  <a:lnTo>
                    <a:pt x="234" y="2"/>
                  </a:lnTo>
                  <a:lnTo>
                    <a:pt x="212" y="8"/>
                  </a:lnTo>
                  <a:lnTo>
                    <a:pt x="192" y="18"/>
                  </a:lnTo>
                  <a:lnTo>
                    <a:pt x="172" y="32"/>
                  </a:lnTo>
                  <a:lnTo>
                    <a:pt x="172" y="32"/>
                  </a:lnTo>
                  <a:lnTo>
                    <a:pt x="154" y="18"/>
                  </a:lnTo>
                  <a:lnTo>
                    <a:pt x="132" y="8"/>
                  </a:lnTo>
                  <a:lnTo>
                    <a:pt x="110" y="2"/>
                  </a:lnTo>
                  <a:lnTo>
                    <a:pt x="88" y="0"/>
                  </a:lnTo>
                  <a:lnTo>
                    <a:pt x="88" y="0"/>
                  </a:lnTo>
                  <a:lnTo>
                    <a:pt x="72" y="0"/>
                  </a:lnTo>
                  <a:lnTo>
                    <a:pt x="56" y="4"/>
                  </a:lnTo>
                  <a:lnTo>
                    <a:pt x="42" y="8"/>
                  </a:lnTo>
                  <a:lnTo>
                    <a:pt x="30" y="12"/>
                  </a:lnTo>
                  <a:lnTo>
                    <a:pt x="12" y="22"/>
                  </a:lnTo>
                  <a:lnTo>
                    <a:pt x="6" y="26"/>
                  </a:lnTo>
                  <a:lnTo>
                    <a:pt x="6" y="26"/>
                  </a:lnTo>
                  <a:lnTo>
                    <a:pt x="2" y="32"/>
                  </a:lnTo>
                  <a:lnTo>
                    <a:pt x="0" y="38"/>
                  </a:lnTo>
                  <a:lnTo>
                    <a:pt x="0" y="244"/>
                  </a:lnTo>
                  <a:lnTo>
                    <a:pt x="0" y="244"/>
                  </a:lnTo>
                  <a:lnTo>
                    <a:pt x="2" y="250"/>
                  </a:lnTo>
                  <a:lnTo>
                    <a:pt x="6" y="254"/>
                  </a:lnTo>
                  <a:lnTo>
                    <a:pt x="6" y="254"/>
                  </a:lnTo>
                  <a:lnTo>
                    <a:pt x="14" y="256"/>
                  </a:lnTo>
                  <a:lnTo>
                    <a:pt x="14" y="256"/>
                  </a:lnTo>
                  <a:lnTo>
                    <a:pt x="18" y="256"/>
                  </a:lnTo>
                  <a:lnTo>
                    <a:pt x="18" y="256"/>
                  </a:lnTo>
                  <a:lnTo>
                    <a:pt x="38" y="250"/>
                  </a:lnTo>
                  <a:lnTo>
                    <a:pt x="56" y="244"/>
                  </a:lnTo>
                  <a:lnTo>
                    <a:pt x="74" y="242"/>
                  </a:lnTo>
                  <a:lnTo>
                    <a:pt x="94" y="240"/>
                  </a:lnTo>
                  <a:lnTo>
                    <a:pt x="94" y="240"/>
                  </a:lnTo>
                  <a:lnTo>
                    <a:pt x="124" y="244"/>
                  </a:lnTo>
                  <a:lnTo>
                    <a:pt x="146" y="248"/>
                  </a:lnTo>
                  <a:lnTo>
                    <a:pt x="160" y="252"/>
                  </a:lnTo>
                  <a:lnTo>
                    <a:pt x="166" y="256"/>
                  </a:lnTo>
                  <a:lnTo>
                    <a:pt x="166" y="256"/>
                  </a:lnTo>
                  <a:close/>
                  <a:moveTo>
                    <a:pt x="186" y="56"/>
                  </a:moveTo>
                  <a:lnTo>
                    <a:pt x="186" y="56"/>
                  </a:lnTo>
                  <a:lnTo>
                    <a:pt x="202" y="42"/>
                  </a:lnTo>
                  <a:lnTo>
                    <a:pt x="220" y="34"/>
                  </a:lnTo>
                  <a:lnTo>
                    <a:pt x="238" y="28"/>
                  </a:lnTo>
                  <a:lnTo>
                    <a:pt x="256" y="26"/>
                  </a:lnTo>
                  <a:lnTo>
                    <a:pt x="256" y="26"/>
                  </a:lnTo>
                  <a:lnTo>
                    <a:pt x="278" y="28"/>
                  </a:lnTo>
                  <a:lnTo>
                    <a:pt x="294" y="32"/>
                  </a:lnTo>
                  <a:lnTo>
                    <a:pt x="308" y="38"/>
                  </a:lnTo>
                  <a:lnTo>
                    <a:pt x="318" y="44"/>
                  </a:lnTo>
                  <a:lnTo>
                    <a:pt x="318" y="224"/>
                  </a:lnTo>
                  <a:lnTo>
                    <a:pt x="318" y="224"/>
                  </a:lnTo>
                  <a:lnTo>
                    <a:pt x="302" y="220"/>
                  </a:lnTo>
                  <a:lnTo>
                    <a:pt x="286" y="218"/>
                  </a:lnTo>
                  <a:lnTo>
                    <a:pt x="268" y="216"/>
                  </a:lnTo>
                  <a:lnTo>
                    <a:pt x="252" y="214"/>
                  </a:lnTo>
                  <a:lnTo>
                    <a:pt x="252" y="214"/>
                  </a:lnTo>
                  <a:lnTo>
                    <a:pt x="232" y="216"/>
                  </a:lnTo>
                  <a:lnTo>
                    <a:pt x="214" y="218"/>
                  </a:lnTo>
                  <a:lnTo>
                    <a:pt x="186" y="224"/>
                  </a:lnTo>
                  <a:lnTo>
                    <a:pt x="186" y="56"/>
                  </a:lnTo>
                  <a:close/>
                  <a:moveTo>
                    <a:pt x="26" y="44"/>
                  </a:moveTo>
                  <a:lnTo>
                    <a:pt x="26" y="44"/>
                  </a:lnTo>
                  <a:lnTo>
                    <a:pt x="36" y="38"/>
                  </a:lnTo>
                  <a:lnTo>
                    <a:pt x="50" y="32"/>
                  </a:lnTo>
                  <a:lnTo>
                    <a:pt x="68" y="28"/>
                  </a:lnTo>
                  <a:lnTo>
                    <a:pt x="88" y="26"/>
                  </a:lnTo>
                  <a:lnTo>
                    <a:pt x="88" y="26"/>
                  </a:lnTo>
                  <a:lnTo>
                    <a:pt x="108" y="28"/>
                  </a:lnTo>
                  <a:lnTo>
                    <a:pt x="126" y="34"/>
                  </a:lnTo>
                  <a:lnTo>
                    <a:pt x="142" y="42"/>
                  </a:lnTo>
                  <a:lnTo>
                    <a:pt x="158" y="56"/>
                  </a:lnTo>
                  <a:lnTo>
                    <a:pt x="158" y="224"/>
                  </a:lnTo>
                  <a:lnTo>
                    <a:pt x="158" y="224"/>
                  </a:lnTo>
                  <a:lnTo>
                    <a:pt x="132" y="218"/>
                  </a:lnTo>
                  <a:lnTo>
                    <a:pt x="114" y="216"/>
                  </a:lnTo>
                  <a:lnTo>
                    <a:pt x="94" y="214"/>
                  </a:lnTo>
                  <a:lnTo>
                    <a:pt x="94" y="214"/>
                  </a:lnTo>
                  <a:lnTo>
                    <a:pt x="76" y="216"/>
                  </a:lnTo>
                  <a:lnTo>
                    <a:pt x="60" y="218"/>
                  </a:lnTo>
                  <a:lnTo>
                    <a:pt x="44" y="220"/>
                  </a:lnTo>
                  <a:lnTo>
                    <a:pt x="26" y="224"/>
                  </a:lnTo>
                  <a:lnTo>
                    <a:pt x="26" y="4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7" name="Freeform 2021"/>
            <p:cNvSpPr>
              <a:spLocks/>
            </p:cNvSpPr>
            <p:nvPr/>
          </p:nvSpPr>
          <p:spPr bwMode="auto">
            <a:xfrm>
              <a:off x="3982098" y="5296611"/>
              <a:ext cx="148176" cy="43904"/>
            </a:xfrm>
            <a:custGeom>
              <a:avLst/>
              <a:gdLst>
                <a:gd name="T0" fmla="*/ 12 w 108"/>
                <a:gd name="T1" fmla="*/ 26 h 32"/>
                <a:gd name="T2" fmla="*/ 12 w 108"/>
                <a:gd name="T3" fmla="*/ 26 h 32"/>
                <a:gd name="T4" fmla="*/ 24 w 108"/>
                <a:gd name="T5" fmla="*/ 22 h 32"/>
                <a:gd name="T6" fmla="*/ 34 w 108"/>
                <a:gd name="T7" fmla="*/ 20 h 32"/>
                <a:gd name="T8" fmla="*/ 44 w 108"/>
                <a:gd name="T9" fmla="*/ 18 h 32"/>
                <a:gd name="T10" fmla="*/ 56 w 108"/>
                <a:gd name="T11" fmla="*/ 18 h 32"/>
                <a:gd name="T12" fmla="*/ 66 w 108"/>
                <a:gd name="T13" fmla="*/ 18 h 32"/>
                <a:gd name="T14" fmla="*/ 76 w 108"/>
                <a:gd name="T15" fmla="*/ 22 h 32"/>
                <a:gd name="T16" fmla="*/ 86 w 108"/>
                <a:gd name="T17" fmla="*/ 26 h 32"/>
                <a:gd name="T18" fmla="*/ 96 w 108"/>
                <a:gd name="T19" fmla="*/ 30 h 32"/>
                <a:gd name="T20" fmla="*/ 96 w 108"/>
                <a:gd name="T21" fmla="*/ 30 h 32"/>
                <a:gd name="T22" fmla="*/ 100 w 108"/>
                <a:gd name="T23" fmla="*/ 32 h 32"/>
                <a:gd name="T24" fmla="*/ 100 w 108"/>
                <a:gd name="T25" fmla="*/ 32 h 32"/>
                <a:gd name="T26" fmla="*/ 104 w 108"/>
                <a:gd name="T27" fmla="*/ 32 h 32"/>
                <a:gd name="T28" fmla="*/ 108 w 108"/>
                <a:gd name="T29" fmla="*/ 28 h 32"/>
                <a:gd name="T30" fmla="*/ 108 w 108"/>
                <a:gd name="T31" fmla="*/ 28 h 32"/>
                <a:gd name="T32" fmla="*/ 108 w 108"/>
                <a:gd name="T33" fmla="*/ 26 h 32"/>
                <a:gd name="T34" fmla="*/ 108 w 108"/>
                <a:gd name="T35" fmla="*/ 22 h 32"/>
                <a:gd name="T36" fmla="*/ 108 w 108"/>
                <a:gd name="T37" fmla="*/ 18 h 32"/>
                <a:gd name="T38" fmla="*/ 104 w 108"/>
                <a:gd name="T39" fmla="*/ 16 h 32"/>
                <a:gd name="T40" fmla="*/ 104 w 108"/>
                <a:gd name="T41" fmla="*/ 16 h 32"/>
                <a:gd name="T42" fmla="*/ 94 w 108"/>
                <a:gd name="T43" fmla="*/ 10 h 32"/>
                <a:gd name="T44" fmla="*/ 82 w 108"/>
                <a:gd name="T45" fmla="*/ 4 h 32"/>
                <a:gd name="T46" fmla="*/ 68 w 108"/>
                <a:gd name="T47" fmla="*/ 2 h 32"/>
                <a:gd name="T48" fmla="*/ 56 w 108"/>
                <a:gd name="T49" fmla="*/ 0 h 32"/>
                <a:gd name="T50" fmla="*/ 44 w 108"/>
                <a:gd name="T51" fmla="*/ 0 h 32"/>
                <a:gd name="T52" fmla="*/ 32 w 108"/>
                <a:gd name="T53" fmla="*/ 2 h 32"/>
                <a:gd name="T54" fmla="*/ 18 w 108"/>
                <a:gd name="T55" fmla="*/ 6 h 32"/>
                <a:gd name="T56" fmla="*/ 6 w 108"/>
                <a:gd name="T57" fmla="*/ 12 h 32"/>
                <a:gd name="T58" fmla="*/ 6 w 108"/>
                <a:gd name="T59" fmla="*/ 12 h 32"/>
                <a:gd name="T60" fmla="*/ 2 w 108"/>
                <a:gd name="T61" fmla="*/ 14 h 32"/>
                <a:gd name="T62" fmla="*/ 0 w 108"/>
                <a:gd name="T63" fmla="*/ 16 h 32"/>
                <a:gd name="T64" fmla="*/ 0 w 108"/>
                <a:gd name="T65" fmla="*/ 20 h 32"/>
                <a:gd name="T66" fmla="*/ 2 w 108"/>
                <a:gd name="T67" fmla="*/ 22 h 32"/>
                <a:gd name="T68" fmla="*/ 2 w 108"/>
                <a:gd name="T69" fmla="*/ 22 h 32"/>
                <a:gd name="T70" fmla="*/ 4 w 108"/>
                <a:gd name="T71" fmla="*/ 26 h 32"/>
                <a:gd name="T72" fmla="*/ 6 w 108"/>
                <a:gd name="T73" fmla="*/ 28 h 32"/>
                <a:gd name="T74" fmla="*/ 10 w 108"/>
                <a:gd name="T75" fmla="*/ 28 h 32"/>
                <a:gd name="T76" fmla="*/ 12 w 108"/>
                <a:gd name="T77" fmla="*/ 26 h 32"/>
                <a:gd name="T78" fmla="*/ 12 w 108"/>
                <a:gd name="T79" fmla="*/ 2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8" h="32">
                  <a:moveTo>
                    <a:pt x="12" y="26"/>
                  </a:moveTo>
                  <a:lnTo>
                    <a:pt x="12" y="26"/>
                  </a:lnTo>
                  <a:lnTo>
                    <a:pt x="24" y="22"/>
                  </a:lnTo>
                  <a:lnTo>
                    <a:pt x="34" y="20"/>
                  </a:lnTo>
                  <a:lnTo>
                    <a:pt x="44" y="18"/>
                  </a:lnTo>
                  <a:lnTo>
                    <a:pt x="56" y="18"/>
                  </a:lnTo>
                  <a:lnTo>
                    <a:pt x="66" y="18"/>
                  </a:lnTo>
                  <a:lnTo>
                    <a:pt x="76" y="22"/>
                  </a:lnTo>
                  <a:lnTo>
                    <a:pt x="86" y="26"/>
                  </a:lnTo>
                  <a:lnTo>
                    <a:pt x="96" y="30"/>
                  </a:lnTo>
                  <a:lnTo>
                    <a:pt x="96" y="30"/>
                  </a:lnTo>
                  <a:lnTo>
                    <a:pt x="100" y="32"/>
                  </a:lnTo>
                  <a:lnTo>
                    <a:pt x="100" y="32"/>
                  </a:lnTo>
                  <a:lnTo>
                    <a:pt x="104" y="32"/>
                  </a:lnTo>
                  <a:lnTo>
                    <a:pt x="108" y="28"/>
                  </a:lnTo>
                  <a:lnTo>
                    <a:pt x="108" y="28"/>
                  </a:lnTo>
                  <a:lnTo>
                    <a:pt x="108" y="26"/>
                  </a:lnTo>
                  <a:lnTo>
                    <a:pt x="108" y="22"/>
                  </a:lnTo>
                  <a:lnTo>
                    <a:pt x="108" y="18"/>
                  </a:lnTo>
                  <a:lnTo>
                    <a:pt x="104" y="16"/>
                  </a:lnTo>
                  <a:lnTo>
                    <a:pt x="104" y="16"/>
                  </a:lnTo>
                  <a:lnTo>
                    <a:pt x="94" y="10"/>
                  </a:lnTo>
                  <a:lnTo>
                    <a:pt x="82" y="4"/>
                  </a:lnTo>
                  <a:lnTo>
                    <a:pt x="68" y="2"/>
                  </a:lnTo>
                  <a:lnTo>
                    <a:pt x="56" y="0"/>
                  </a:lnTo>
                  <a:lnTo>
                    <a:pt x="44" y="0"/>
                  </a:lnTo>
                  <a:lnTo>
                    <a:pt x="32" y="2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6" y="12"/>
                  </a:lnTo>
                  <a:lnTo>
                    <a:pt x="2" y="14"/>
                  </a:lnTo>
                  <a:lnTo>
                    <a:pt x="0" y="16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2" y="22"/>
                  </a:lnTo>
                  <a:lnTo>
                    <a:pt x="4" y="26"/>
                  </a:lnTo>
                  <a:lnTo>
                    <a:pt x="6" y="28"/>
                  </a:lnTo>
                  <a:lnTo>
                    <a:pt x="10" y="28"/>
                  </a:lnTo>
                  <a:lnTo>
                    <a:pt x="12" y="26"/>
                  </a:lnTo>
                  <a:lnTo>
                    <a:pt x="12" y="2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8" name="Freeform 2022"/>
            <p:cNvSpPr>
              <a:spLocks/>
            </p:cNvSpPr>
            <p:nvPr/>
          </p:nvSpPr>
          <p:spPr bwMode="auto">
            <a:xfrm>
              <a:off x="3982098" y="5351491"/>
              <a:ext cx="148176" cy="43904"/>
            </a:xfrm>
            <a:custGeom>
              <a:avLst/>
              <a:gdLst>
                <a:gd name="T0" fmla="*/ 12 w 108"/>
                <a:gd name="T1" fmla="*/ 26 h 32"/>
                <a:gd name="T2" fmla="*/ 12 w 108"/>
                <a:gd name="T3" fmla="*/ 26 h 32"/>
                <a:gd name="T4" fmla="*/ 24 w 108"/>
                <a:gd name="T5" fmla="*/ 22 h 32"/>
                <a:gd name="T6" fmla="*/ 34 w 108"/>
                <a:gd name="T7" fmla="*/ 18 h 32"/>
                <a:gd name="T8" fmla="*/ 44 w 108"/>
                <a:gd name="T9" fmla="*/ 16 h 32"/>
                <a:gd name="T10" fmla="*/ 56 w 108"/>
                <a:gd name="T11" fmla="*/ 16 h 32"/>
                <a:gd name="T12" fmla="*/ 66 w 108"/>
                <a:gd name="T13" fmla="*/ 18 h 32"/>
                <a:gd name="T14" fmla="*/ 76 w 108"/>
                <a:gd name="T15" fmla="*/ 20 h 32"/>
                <a:gd name="T16" fmla="*/ 86 w 108"/>
                <a:gd name="T17" fmla="*/ 24 h 32"/>
                <a:gd name="T18" fmla="*/ 96 w 108"/>
                <a:gd name="T19" fmla="*/ 30 h 32"/>
                <a:gd name="T20" fmla="*/ 96 w 108"/>
                <a:gd name="T21" fmla="*/ 30 h 32"/>
                <a:gd name="T22" fmla="*/ 100 w 108"/>
                <a:gd name="T23" fmla="*/ 32 h 32"/>
                <a:gd name="T24" fmla="*/ 100 w 108"/>
                <a:gd name="T25" fmla="*/ 32 h 32"/>
                <a:gd name="T26" fmla="*/ 104 w 108"/>
                <a:gd name="T27" fmla="*/ 30 h 32"/>
                <a:gd name="T28" fmla="*/ 108 w 108"/>
                <a:gd name="T29" fmla="*/ 28 h 32"/>
                <a:gd name="T30" fmla="*/ 108 w 108"/>
                <a:gd name="T31" fmla="*/ 28 h 32"/>
                <a:gd name="T32" fmla="*/ 108 w 108"/>
                <a:gd name="T33" fmla="*/ 24 h 32"/>
                <a:gd name="T34" fmla="*/ 108 w 108"/>
                <a:gd name="T35" fmla="*/ 22 h 32"/>
                <a:gd name="T36" fmla="*/ 108 w 108"/>
                <a:gd name="T37" fmla="*/ 18 h 32"/>
                <a:gd name="T38" fmla="*/ 104 w 108"/>
                <a:gd name="T39" fmla="*/ 16 h 32"/>
                <a:gd name="T40" fmla="*/ 104 w 108"/>
                <a:gd name="T41" fmla="*/ 16 h 32"/>
                <a:gd name="T42" fmla="*/ 94 w 108"/>
                <a:gd name="T43" fmla="*/ 8 h 32"/>
                <a:gd name="T44" fmla="*/ 82 w 108"/>
                <a:gd name="T45" fmla="*/ 4 h 32"/>
                <a:gd name="T46" fmla="*/ 68 w 108"/>
                <a:gd name="T47" fmla="*/ 0 h 32"/>
                <a:gd name="T48" fmla="*/ 56 w 108"/>
                <a:gd name="T49" fmla="*/ 0 h 32"/>
                <a:gd name="T50" fmla="*/ 44 w 108"/>
                <a:gd name="T51" fmla="*/ 0 h 32"/>
                <a:gd name="T52" fmla="*/ 32 w 108"/>
                <a:gd name="T53" fmla="*/ 2 h 32"/>
                <a:gd name="T54" fmla="*/ 18 w 108"/>
                <a:gd name="T55" fmla="*/ 6 h 32"/>
                <a:gd name="T56" fmla="*/ 6 w 108"/>
                <a:gd name="T57" fmla="*/ 10 h 32"/>
                <a:gd name="T58" fmla="*/ 6 w 108"/>
                <a:gd name="T59" fmla="*/ 10 h 32"/>
                <a:gd name="T60" fmla="*/ 2 w 108"/>
                <a:gd name="T61" fmla="*/ 12 h 32"/>
                <a:gd name="T62" fmla="*/ 0 w 108"/>
                <a:gd name="T63" fmla="*/ 16 h 32"/>
                <a:gd name="T64" fmla="*/ 0 w 108"/>
                <a:gd name="T65" fmla="*/ 18 h 32"/>
                <a:gd name="T66" fmla="*/ 2 w 108"/>
                <a:gd name="T67" fmla="*/ 22 h 32"/>
                <a:gd name="T68" fmla="*/ 2 w 108"/>
                <a:gd name="T69" fmla="*/ 22 h 32"/>
                <a:gd name="T70" fmla="*/ 4 w 108"/>
                <a:gd name="T71" fmla="*/ 24 h 32"/>
                <a:gd name="T72" fmla="*/ 6 w 108"/>
                <a:gd name="T73" fmla="*/ 26 h 32"/>
                <a:gd name="T74" fmla="*/ 10 w 108"/>
                <a:gd name="T75" fmla="*/ 26 h 32"/>
                <a:gd name="T76" fmla="*/ 12 w 108"/>
                <a:gd name="T77" fmla="*/ 26 h 32"/>
                <a:gd name="T78" fmla="*/ 12 w 108"/>
                <a:gd name="T79" fmla="*/ 2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8" h="32">
                  <a:moveTo>
                    <a:pt x="12" y="26"/>
                  </a:moveTo>
                  <a:lnTo>
                    <a:pt x="12" y="26"/>
                  </a:lnTo>
                  <a:lnTo>
                    <a:pt x="24" y="22"/>
                  </a:lnTo>
                  <a:lnTo>
                    <a:pt x="34" y="18"/>
                  </a:lnTo>
                  <a:lnTo>
                    <a:pt x="44" y="16"/>
                  </a:lnTo>
                  <a:lnTo>
                    <a:pt x="56" y="16"/>
                  </a:lnTo>
                  <a:lnTo>
                    <a:pt x="66" y="18"/>
                  </a:lnTo>
                  <a:lnTo>
                    <a:pt x="76" y="20"/>
                  </a:lnTo>
                  <a:lnTo>
                    <a:pt x="86" y="24"/>
                  </a:lnTo>
                  <a:lnTo>
                    <a:pt x="96" y="30"/>
                  </a:lnTo>
                  <a:lnTo>
                    <a:pt x="96" y="30"/>
                  </a:lnTo>
                  <a:lnTo>
                    <a:pt x="100" y="32"/>
                  </a:lnTo>
                  <a:lnTo>
                    <a:pt x="100" y="32"/>
                  </a:lnTo>
                  <a:lnTo>
                    <a:pt x="104" y="30"/>
                  </a:lnTo>
                  <a:lnTo>
                    <a:pt x="108" y="28"/>
                  </a:lnTo>
                  <a:lnTo>
                    <a:pt x="108" y="28"/>
                  </a:lnTo>
                  <a:lnTo>
                    <a:pt x="108" y="24"/>
                  </a:lnTo>
                  <a:lnTo>
                    <a:pt x="108" y="22"/>
                  </a:lnTo>
                  <a:lnTo>
                    <a:pt x="108" y="18"/>
                  </a:lnTo>
                  <a:lnTo>
                    <a:pt x="104" y="16"/>
                  </a:lnTo>
                  <a:lnTo>
                    <a:pt x="104" y="16"/>
                  </a:lnTo>
                  <a:lnTo>
                    <a:pt x="94" y="8"/>
                  </a:lnTo>
                  <a:lnTo>
                    <a:pt x="82" y="4"/>
                  </a:lnTo>
                  <a:lnTo>
                    <a:pt x="68" y="0"/>
                  </a:lnTo>
                  <a:lnTo>
                    <a:pt x="56" y="0"/>
                  </a:lnTo>
                  <a:lnTo>
                    <a:pt x="44" y="0"/>
                  </a:lnTo>
                  <a:lnTo>
                    <a:pt x="32" y="2"/>
                  </a:lnTo>
                  <a:lnTo>
                    <a:pt x="18" y="6"/>
                  </a:lnTo>
                  <a:lnTo>
                    <a:pt x="6" y="10"/>
                  </a:lnTo>
                  <a:lnTo>
                    <a:pt x="6" y="10"/>
                  </a:lnTo>
                  <a:lnTo>
                    <a:pt x="2" y="12"/>
                  </a:lnTo>
                  <a:lnTo>
                    <a:pt x="0" y="16"/>
                  </a:lnTo>
                  <a:lnTo>
                    <a:pt x="0" y="18"/>
                  </a:lnTo>
                  <a:lnTo>
                    <a:pt x="2" y="22"/>
                  </a:lnTo>
                  <a:lnTo>
                    <a:pt x="2" y="22"/>
                  </a:lnTo>
                  <a:lnTo>
                    <a:pt x="4" y="24"/>
                  </a:lnTo>
                  <a:lnTo>
                    <a:pt x="6" y="26"/>
                  </a:lnTo>
                  <a:lnTo>
                    <a:pt x="10" y="26"/>
                  </a:lnTo>
                  <a:lnTo>
                    <a:pt x="12" y="26"/>
                  </a:lnTo>
                  <a:lnTo>
                    <a:pt x="12" y="2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9" name="Freeform 2023"/>
            <p:cNvSpPr>
              <a:spLocks/>
            </p:cNvSpPr>
            <p:nvPr/>
          </p:nvSpPr>
          <p:spPr bwMode="auto">
            <a:xfrm>
              <a:off x="3982098" y="5403626"/>
              <a:ext cx="148176" cy="43904"/>
            </a:xfrm>
            <a:custGeom>
              <a:avLst/>
              <a:gdLst>
                <a:gd name="T0" fmla="*/ 100 w 108"/>
                <a:gd name="T1" fmla="*/ 32 h 32"/>
                <a:gd name="T2" fmla="*/ 100 w 108"/>
                <a:gd name="T3" fmla="*/ 32 h 32"/>
                <a:gd name="T4" fmla="*/ 104 w 108"/>
                <a:gd name="T5" fmla="*/ 32 h 32"/>
                <a:gd name="T6" fmla="*/ 108 w 108"/>
                <a:gd name="T7" fmla="*/ 28 h 32"/>
                <a:gd name="T8" fmla="*/ 108 w 108"/>
                <a:gd name="T9" fmla="*/ 28 h 32"/>
                <a:gd name="T10" fmla="*/ 108 w 108"/>
                <a:gd name="T11" fmla="*/ 26 h 32"/>
                <a:gd name="T12" fmla="*/ 108 w 108"/>
                <a:gd name="T13" fmla="*/ 22 h 32"/>
                <a:gd name="T14" fmla="*/ 108 w 108"/>
                <a:gd name="T15" fmla="*/ 20 h 32"/>
                <a:gd name="T16" fmla="*/ 104 w 108"/>
                <a:gd name="T17" fmla="*/ 16 h 32"/>
                <a:gd name="T18" fmla="*/ 104 w 108"/>
                <a:gd name="T19" fmla="*/ 16 h 32"/>
                <a:gd name="T20" fmla="*/ 94 w 108"/>
                <a:gd name="T21" fmla="*/ 10 h 32"/>
                <a:gd name="T22" fmla="*/ 82 w 108"/>
                <a:gd name="T23" fmla="*/ 4 h 32"/>
                <a:gd name="T24" fmla="*/ 68 w 108"/>
                <a:gd name="T25" fmla="*/ 2 h 32"/>
                <a:gd name="T26" fmla="*/ 56 w 108"/>
                <a:gd name="T27" fmla="*/ 0 h 32"/>
                <a:gd name="T28" fmla="*/ 44 w 108"/>
                <a:gd name="T29" fmla="*/ 0 h 32"/>
                <a:gd name="T30" fmla="*/ 32 w 108"/>
                <a:gd name="T31" fmla="*/ 2 h 32"/>
                <a:gd name="T32" fmla="*/ 18 w 108"/>
                <a:gd name="T33" fmla="*/ 6 h 32"/>
                <a:gd name="T34" fmla="*/ 6 w 108"/>
                <a:gd name="T35" fmla="*/ 12 h 32"/>
                <a:gd name="T36" fmla="*/ 6 w 108"/>
                <a:gd name="T37" fmla="*/ 12 h 32"/>
                <a:gd name="T38" fmla="*/ 2 w 108"/>
                <a:gd name="T39" fmla="*/ 14 h 32"/>
                <a:gd name="T40" fmla="*/ 0 w 108"/>
                <a:gd name="T41" fmla="*/ 16 h 32"/>
                <a:gd name="T42" fmla="*/ 0 w 108"/>
                <a:gd name="T43" fmla="*/ 20 h 32"/>
                <a:gd name="T44" fmla="*/ 2 w 108"/>
                <a:gd name="T45" fmla="*/ 24 h 32"/>
                <a:gd name="T46" fmla="*/ 2 w 108"/>
                <a:gd name="T47" fmla="*/ 24 h 32"/>
                <a:gd name="T48" fmla="*/ 4 w 108"/>
                <a:gd name="T49" fmla="*/ 26 h 32"/>
                <a:gd name="T50" fmla="*/ 6 w 108"/>
                <a:gd name="T51" fmla="*/ 28 h 32"/>
                <a:gd name="T52" fmla="*/ 10 w 108"/>
                <a:gd name="T53" fmla="*/ 28 h 32"/>
                <a:gd name="T54" fmla="*/ 12 w 108"/>
                <a:gd name="T55" fmla="*/ 28 h 32"/>
                <a:gd name="T56" fmla="*/ 12 w 108"/>
                <a:gd name="T57" fmla="*/ 28 h 32"/>
                <a:gd name="T58" fmla="*/ 24 w 108"/>
                <a:gd name="T59" fmla="*/ 22 h 32"/>
                <a:gd name="T60" fmla="*/ 34 w 108"/>
                <a:gd name="T61" fmla="*/ 20 h 32"/>
                <a:gd name="T62" fmla="*/ 44 w 108"/>
                <a:gd name="T63" fmla="*/ 18 h 32"/>
                <a:gd name="T64" fmla="*/ 56 w 108"/>
                <a:gd name="T65" fmla="*/ 18 h 32"/>
                <a:gd name="T66" fmla="*/ 66 w 108"/>
                <a:gd name="T67" fmla="*/ 18 h 32"/>
                <a:gd name="T68" fmla="*/ 76 w 108"/>
                <a:gd name="T69" fmla="*/ 22 h 32"/>
                <a:gd name="T70" fmla="*/ 86 w 108"/>
                <a:gd name="T71" fmla="*/ 26 h 32"/>
                <a:gd name="T72" fmla="*/ 96 w 108"/>
                <a:gd name="T73" fmla="*/ 32 h 32"/>
                <a:gd name="T74" fmla="*/ 96 w 108"/>
                <a:gd name="T75" fmla="*/ 32 h 32"/>
                <a:gd name="T76" fmla="*/ 100 w 108"/>
                <a:gd name="T77" fmla="*/ 32 h 32"/>
                <a:gd name="T78" fmla="*/ 100 w 108"/>
                <a:gd name="T79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8" h="32">
                  <a:moveTo>
                    <a:pt x="100" y="32"/>
                  </a:moveTo>
                  <a:lnTo>
                    <a:pt x="100" y="32"/>
                  </a:lnTo>
                  <a:lnTo>
                    <a:pt x="104" y="32"/>
                  </a:lnTo>
                  <a:lnTo>
                    <a:pt x="108" y="28"/>
                  </a:lnTo>
                  <a:lnTo>
                    <a:pt x="108" y="28"/>
                  </a:lnTo>
                  <a:lnTo>
                    <a:pt x="108" y="26"/>
                  </a:lnTo>
                  <a:lnTo>
                    <a:pt x="108" y="22"/>
                  </a:lnTo>
                  <a:lnTo>
                    <a:pt x="108" y="20"/>
                  </a:lnTo>
                  <a:lnTo>
                    <a:pt x="104" y="16"/>
                  </a:lnTo>
                  <a:lnTo>
                    <a:pt x="104" y="16"/>
                  </a:lnTo>
                  <a:lnTo>
                    <a:pt x="94" y="10"/>
                  </a:lnTo>
                  <a:lnTo>
                    <a:pt x="82" y="4"/>
                  </a:lnTo>
                  <a:lnTo>
                    <a:pt x="68" y="2"/>
                  </a:lnTo>
                  <a:lnTo>
                    <a:pt x="56" y="0"/>
                  </a:lnTo>
                  <a:lnTo>
                    <a:pt x="44" y="0"/>
                  </a:lnTo>
                  <a:lnTo>
                    <a:pt x="32" y="2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6" y="12"/>
                  </a:lnTo>
                  <a:lnTo>
                    <a:pt x="2" y="14"/>
                  </a:lnTo>
                  <a:lnTo>
                    <a:pt x="0" y="16"/>
                  </a:lnTo>
                  <a:lnTo>
                    <a:pt x="0" y="20"/>
                  </a:lnTo>
                  <a:lnTo>
                    <a:pt x="2" y="24"/>
                  </a:lnTo>
                  <a:lnTo>
                    <a:pt x="2" y="24"/>
                  </a:lnTo>
                  <a:lnTo>
                    <a:pt x="4" y="26"/>
                  </a:lnTo>
                  <a:lnTo>
                    <a:pt x="6" y="28"/>
                  </a:lnTo>
                  <a:lnTo>
                    <a:pt x="10" y="28"/>
                  </a:lnTo>
                  <a:lnTo>
                    <a:pt x="12" y="28"/>
                  </a:lnTo>
                  <a:lnTo>
                    <a:pt x="12" y="28"/>
                  </a:lnTo>
                  <a:lnTo>
                    <a:pt x="24" y="22"/>
                  </a:lnTo>
                  <a:lnTo>
                    <a:pt x="34" y="20"/>
                  </a:lnTo>
                  <a:lnTo>
                    <a:pt x="44" y="18"/>
                  </a:lnTo>
                  <a:lnTo>
                    <a:pt x="56" y="18"/>
                  </a:lnTo>
                  <a:lnTo>
                    <a:pt x="66" y="18"/>
                  </a:lnTo>
                  <a:lnTo>
                    <a:pt x="76" y="22"/>
                  </a:lnTo>
                  <a:lnTo>
                    <a:pt x="86" y="26"/>
                  </a:lnTo>
                  <a:lnTo>
                    <a:pt x="96" y="32"/>
                  </a:lnTo>
                  <a:lnTo>
                    <a:pt x="96" y="32"/>
                  </a:lnTo>
                  <a:lnTo>
                    <a:pt x="100" y="32"/>
                  </a:lnTo>
                  <a:lnTo>
                    <a:pt x="100" y="3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0" name="Freeform 2024"/>
            <p:cNvSpPr>
              <a:spLocks/>
            </p:cNvSpPr>
            <p:nvPr/>
          </p:nvSpPr>
          <p:spPr bwMode="auto">
            <a:xfrm>
              <a:off x="4201617" y="5296611"/>
              <a:ext cx="148176" cy="43904"/>
            </a:xfrm>
            <a:custGeom>
              <a:avLst/>
              <a:gdLst>
                <a:gd name="T0" fmla="*/ 8 w 108"/>
                <a:gd name="T1" fmla="*/ 32 h 32"/>
                <a:gd name="T2" fmla="*/ 8 w 108"/>
                <a:gd name="T3" fmla="*/ 32 h 32"/>
                <a:gd name="T4" fmla="*/ 14 w 108"/>
                <a:gd name="T5" fmla="*/ 30 h 32"/>
                <a:gd name="T6" fmla="*/ 14 w 108"/>
                <a:gd name="T7" fmla="*/ 30 h 32"/>
                <a:gd name="T8" fmla="*/ 24 w 108"/>
                <a:gd name="T9" fmla="*/ 26 h 32"/>
                <a:gd name="T10" fmla="*/ 34 w 108"/>
                <a:gd name="T11" fmla="*/ 22 h 32"/>
                <a:gd name="T12" fmla="*/ 44 w 108"/>
                <a:gd name="T13" fmla="*/ 18 h 32"/>
                <a:gd name="T14" fmla="*/ 54 w 108"/>
                <a:gd name="T15" fmla="*/ 18 h 32"/>
                <a:gd name="T16" fmla="*/ 64 w 108"/>
                <a:gd name="T17" fmla="*/ 18 h 32"/>
                <a:gd name="T18" fmla="*/ 74 w 108"/>
                <a:gd name="T19" fmla="*/ 20 h 32"/>
                <a:gd name="T20" fmla="*/ 86 w 108"/>
                <a:gd name="T21" fmla="*/ 22 h 32"/>
                <a:gd name="T22" fmla="*/ 96 w 108"/>
                <a:gd name="T23" fmla="*/ 26 h 32"/>
                <a:gd name="T24" fmla="*/ 96 w 108"/>
                <a:gd name="T25" fmla="*/ 26 h 32"/>
                <a:gd name="T26" fmla="*/ 100 w 108"/>
                <a:gd name="T27" fmla="*/ 28 h 32"/>
                <a:gd name="T28" fmla="*/ 102 w 108"/>
                <a:gd name="T29" fmla="*/ 28 h 32"/>
                <a:gd name="T30" fmla="*/ 106 w 108"/>
                <a:gd name="T31" fmla="*/ 26 h 32"/>
                <a:gd name="T32" fmla="*/ 108 w 108"/>
                <a:gd name="T33" fmla="*/ 22 h 32"/>
                <a:gd name="T34" fmla="*/ 108 w 108"/>
                <a:gd name="T35" fmla="*/ 22 h 32"/>
                <a:gd name="T36" fmla="*/ 108 w 108"/>
                <a:gd name="T37" fmla="*/ 20 h 32"/>
                <a:gd name="T38" fmla="*/ 108 w 108"/>
                <a:gd name="T39" fmla="*/ 16 h 32"/>
                <a:gd name="T40" fmla="*/ 106 w 108"/>
                <a:gd name="T41" fmla="*/ 14 h 32"/>
                <a:gd name="T42" fmla="*/ 104 w 108"/>
                <a:gd name="T43" fmla="*/ 12 h 32"/>
                <a:gd name="T44" fmla="*/ 104 w 108"/>
                <a:gd name="T45" fmla="*/ 12 h 32"/>
                <a:gd name="T46" fmla="*/ 90 w 108"/>
                <a:gd name="T47" fmla="*/ 6 h 32"/>
                <a:gd name="T48" fmla="*/ 78 w 108"/>
                <a:gd name="T49" fmla="*/ 2 h 32"/>
                <a:gd name="T50" fmla="*/ 64 w 108"/>
                <a:gd name="T51" fmla="*/ 0 h 32"/>
                <a:gd name="T52" fmla="*/ 52 w 108"/>
                <a:gd name="T53" fmla="*/ 0 h 32"/>
                <a:gd name="T54" fmla="*/ 40 w 108"/>
                <a:gd name="T55" fmla="*/ 2 h 32"/>
                <a:gd name="T56" fmla="*/ 28 w 108"/>
                <a:gd name="T57" fmla="*/ 4 h 32"/>
                <a:gd name="T58" fmla="*/ 16 w 108"/>
                <a:gd name="T59" fmla="*/ 10 h 32"/>
                <a:gd name="T60" fmla="*/ 4 w 108"/>
                <a:gd name="T61" fmla="*/ 16 h 32"/>
                <a:gd name="T62" fmla="*/ 4 w 108"/>
                <a:gd name="T63" fmla="*/ 16 h 32"/>
                <a:gd name="T64" fmla="*/ 2 w 108"/>
                <a:gd name="T65" fmla="*/ 18 h 32"/>
                <a:gd name="T66" fmla="*/ 0 w 108"/>
                <a:gd name="T67" fmla="*/ 22 h 32"/>
                <a:gd name="T68" fmla="*/ 0 w 108"/>
                <a:gd name="T69" fmla="*/ 26 h 32"/>
                <a:gd name="T70" fmla="*/ 2 w 108"/>
                <a:gd name="T71" fmla="*/ 28 h 32"/>
                <a:gd name="T72" fmla="*/ 2 w 108"/>
                <a:gd name="T73" fmla="*/ 28 h 32"/>
                <a:gd name="T74" fmla="*/ 4 w 108"/>
                <a:gd name="T75" fmla="*/ 32 h 32"/>
                <a:gd name="T76" fmla="*/ 8 w 108"/>
                <a:gd name="T77" fmla="*/ 32 h 32"/>
                <a:gd name="T78" fmla="*/ 8 w 108"/>
                <a:gd name="T79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8" h="32">
                  <a:moveTo>
                    <a:pt x="8" y="32"/>
                  </a:moveTo>
                  <a:lnTo>
                    <a:pt x="8" y="32"/>
                  </a:lnTo>
                  <a:lnTo>
                    <a:pt x="14" y="30"/>
                  </a:lnTo>
                  <a:lnTo>
                    <a:pt x="14" y="30"/>
                  </a:lnTo>
                  <a:lnTo>
                    <a:pt x="24" y="26"/>
                  </a:lnTo>
                  <a:lnTo>
                    <a:pt x="34" y="22"/>
                  </a:lnTo>
                  <a:lnTo>
                    <a:pt x="44" y="18"/>
                  </a:lnTo>
                  <a:lnTo>
                    <a:pt x="54" y="18"/>
                  </a:lnTo>
                  <a:lnTo>
                    <a:pt x="64" y="18"/>
                  </a:lnTo>
                  <a:lnTo>
                    <a:pt x="74" y="20"/>
                  </a:lnTo>
                  <a:lnTo>
                    <a:pt x="86" y="22"/>
                  </a:lnTo>
                  <a:lnTo>
                    <a:pt x="96" y="26"/>
                  </a:lnTo>
                  <a:lnTo>
                    <a:pt x="96" y="26"/>
                  </a:lnTo>
                  <a:lnTo>
                    <a:pt x="100" y="28"/>
                  </a:lnTo>
                  <a:lnTo>
                    <a:pt x="102" y="28"/>
                  </a:lnTo>
                  <a:lnTo>
                    <a:pt x="106" y="26"/>
                  </a:lnTo>
                  <a:lnTo>
                    <a:pt x="108" y="22"/>
                  </a:lnTo>
                  <a:lnTo>
                    <a:pt x="108" y="22"/>
                  </a:lnTo>
                  <a:lnTo>
                    <a:pt x="108" y="20"/>
                  </a:lnTo>
                  <a:lnTo>
                    <a:pt x="108" y="16"/>
                  </a:lnTo>
                  <a:lnTo>
                    <a:pt x="106" y="14"/>
                  </a:lnTo>
                  <a:lnTo>
                    <a:pt x="104" y="12"/>
                  </a:lnTo>
                  <a:lnTo>
                    <a:pt x="104" y="12"/>
                  </a:lnTo>
                  <a:lnTo>
                    <a:pt x="90" y="6"/>
                  </a:lnTo>
                  <a:lnTo>
                    <a:pt x="78" y="2"/>
                  </a:lnTo>
                  <a:lnTo>
                    <a:pt x="64" y="0"/>
                  </a:lnTo>
                  <a:lnTo>
                    <a:pt x="52" y="0"/>
                  </a:lnTo>
                  <a:lnTo>
                    <a:pt x="40" y="2"/>
                  </a:lnTo>
                  <a:lnTo>
                    <a:pt x="28" y="4"/>
                  </a:lnTo>
                  <a:lnTo>
                    <a:pt x="16" y="10"/>
                  </a:lnTo>
                  <a:lnTo>
                    <a:pt x="4" y="16"/>
                  </a:lnTo>
                  <a:lnTo>
                    <a:pt x="4" y="16"/>
                  </a:lnTo>
                  <a:lnTo>
                    <a:pt x="2" y="18"/>
                  </a:lnTo>
                  <a:lnTo>
                    <a:pt x="0" y="22"/>
                  </a:lnTo>
                  <a:lnTo>
                    <a:pt x="0" y="26"/>
                  </a:lnTo>
                  <a:lnTo>
                    <a:pt x="2" y="28"/>
                  </a:lnTo>
                  <a:lnTo>
                    <a:pt x="2" y="28"/>
                  </a:lnTo>
                  <a:lnTo>
                    <a:pt x="4" y="32"/>
                  </a:lnTo>
                  <a:lnTo>
                    <a:pt x="8" y="32"/>
                  </a:lnTo>
                  <a:lnTo>
                    <a:pt x="8" y="3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1" name="Freeform 2025"/>
            <p:cNvSpPr>
              <a:spLocks/>
            </p:cNvSpPr>
            <p:nvPr/>
          </p:nvSpPr>
          <p:spPr bwMode="auto">
            <a:xfrm>
              <a:off x="4201617" y="5351491"/>
              <a:ext cx="148176" cy="43904"/>
            </a:xfrm>
            <a:custGeom>
              <a:avLst/>
              <a:gdLst>
                <a:gd name="T0" fmla="*/ 8 w 108"/>
                <a:gd name="T1" fmla="*/ 32 h 32"/>
                <a:gd name="T2" fmla="*/ 8 w 108"/>
                <a:gd name="T3" fmla="*/ 32 h 32"/>
                <a:gd name="T4" fmla="*/ 14 w 108"/>
                <a:gd name="T5" fmla="*/ 30 h 32"/>
                <a:gd name="T6" fmla="*/ 14 w 108"/>
                <a:gd name="T7" fmla="*/ 30 h 32"/>
                <a:gd name="T8" fmla="*/ 24 w 108"/>
                <a:gd name="T9" fmla="*/ 24 h 32"/>
                <a:gd name="T10" fmla="*/ 34 w 108"/>
                <a:gd name="T11" fmla="*/ 20 h 32"/>
                <a:gd name="T12" fmla="*/ 44 w 108"/>
                <a:gd name="T13" fmla="*/ 18 h 32"/>
                <a:gd name="T14" fmla="*/ 54 w 108"/>
                <a:gd name="T15" fmla="*/ 16 h 32"/>
                <a:gd name="T16" fmla="*/ 64 w 108"/>
                <a:gd name="T17" fmla="*/ 16 h 32"/>
                <a:gd name="T18" fmla="*/ 74 w 108"/>
                <a:gd name="T19" fmla="*/ 18 h 32"/>
                <a:gd name="T20" fmla="*/ 86 w 108"/>
                <a:gd name="T21" fmla="*/ 22 h 32"/>
                <a:gd name="T22" fmla="*/ 96 w 108"/>
                <a:gd name="T23" fmla="*/ 26 h 32"/>
                <a:gd name="T24" fmla="*/ 96 w 108"/>
                <a:gd name="T25" fmla="*/ 26 h 32"/>
                <a:gd name="T26" fmla="*/ 100 w 108"/>
                <a:gd name="T27" fmla="*/ 26 h 32"/>
                <a:gd name="T28" fmla="*/ 102 w 108"/>
                <a:gd name="T29" fmla="*/ 26 h 32"/>
                <a:gd name="T30" fmla="*/ 106 w 108"/>
                <a:gd name="T31" fmla="*/ 24 h 32"/>
                <a:gd name="T32" fmla="*/ 108 w 108"/>
                <a:gd name="T33" fmla="*/ 22 h 32"/>
                <a:gd name="T34" fmla="*/ 108 w 108"/>
                <a:gd name="T35" fmla="*/ 22 h 32"/>
                <a:gd name="T36" fmla="*/ 108 w 108"/>
                <a:gd name="T37" fmla="*/ 18 h 32"/>
                <a:gd name="T38" fmla="*/ 108 w 108"/>
                <a:gd name="T39" fmla="*/ 16 h 32"/>
                <a:gd name="T40" fmla="*/ 106 w 108"/>
                <a:gd name="T41" fmla="*/ 12 h 32"/>
                <a:gd name="T42" fmla="*/ 104 w 108"/>
                <a:gd name="T43" fmla="*/ 10 h 32"/>
                <a:gd name="T44" fmla="*/ 104 w 108"/>
                <a:gd name="T45" fmla="*/ 10 h 32"/>
                <a:gd name="T46" fmla="*/ 90 w 108"/>
                <a:gd name="T47" fmla="*/ 6 h 32"/>
                <a:gd name="T48" fmla="*/ 78 w 108"/>
                <a:gd name="T49" fmla="*/ 2 h 32"/>
                <a:gd name="T50" fmla="*/ 64 w 108"/>
                <a:gd name="T51" fmla="*/ 0 h 32"/>
                <a:gd name="T52" fmla="*/ 52 w 108"/>
                <a:gd name="T53" fmla="*/ 0 h 32"/>
                <a:gd name="T54" fmla="*/ 40 w 108"/>
                <a:gd name="T55" fmla="*/ 0 h 32"/>
                <a:gd name="T56" fmla="*/ 28 w 108"/>
                <a:gd name="T57" fmla="*/ 4 h 32"/>
                <a:gd name="T58" fmla="*/ 16 w 108"/>
                <a:gd name="T59" fmla="*/ 8 h 32"/>
                <a:gd name="T60" fmla="*/ 4 w 108"/>
                <a:gd name="T61" fmla="*/ 16 h 32"/>
                <a:gd name="T62" fmla="*/ 4 w 108"/>
                <a:gd name="T63" fmla="*/ 16 h 32"/>
                <a:gd name="T64" fmla="*/ 2 w 108"/>
                <a:gd name="T65" fmla="*/ 18 h 32"/>
                <a:gd name="T66" fmla="*/ 0 w 108"/>
                <a:gd name="T67" fmla="*/ 22 h 32"/>
                <a:gd name="T68" fmla="*/ 0 w 108"/>
                <a:gd name="T69" fmla="*/ 24 h 32"/>
                <a:gd name="T70" fmla="*/ 2 w 108"/>
                <a:gd name="T71" fmla="*/ 28 h 32"/>
                <a:gd name="T72" fmla="*/ 2 w 108"/>
                <a:gd name="T73" fmla="*/ 28 h 32"/>
                <a:gd name="T74" fmla="*/ 4 w 108"/>
                <a:gd name="T75" fmla="*/ 30 h 32"/>
                <a:gd name="T76" fmla="*/ 8 w 108"/>
                <a:gd name="T77" fmla="*/ 32 h 32"/>
                <a:gd name="T78" fmla="*/ 8 w 108"/>
                <a:gd name="T79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8" h="32">
                  <a:moveTo>
                    <a:pt x="8" y="32"/>
                  </a:moveTo>
                  <a:lnTo>
                    <a:pt x="8" y="32"/>
                  </a:lnTo>
                  <a:lnTo>
                    <a:pt x="14" y="30"/>
                  </a:lnTo>
                  <a:lnTo>
                    <a:pt x="14" y="30"/>
                  </a:lnTo>
                  <a:lnTo>
                    <a:pt x="24" y="24"/>
                  </a:lnTo>
                  <a:lnTo>
                    <a:pt x="34" y="20"/>
                  </a:lnTo>
                  <a:lnTo>
                    <a:pt x="44" y="18"/>
                  </a:lnTo>
                  <a:lnTo>
                    <a:pt x="54" y="16"/>
                  </a:lnTo>
                  <a:lnTo>
                    <a:pt x="64" y="16"/>
                  </a:lnTo>
                  <a:lnTo>
                    <a:pt x="74" y="18"/>
                  </a:lnTo>
                  <a:lnTo>
                    <a:pt x="86" y="22"/>
                  </a:lnTo>
                  <a:lnTo>
                    <a:pt x="96" y="26"/>
                  </a:lnTo>
                  <a:lnTo>
                    <a:pt x="96" y="26"/>
                  </a:lnTo>
                  <a:lnTo>
                    <a:pt x="100" y="26"/>
                  </a:lnTo>
                  <a:lnTo>
                    <a:pt x="102" y="26"/>
                  </a:lnTo>
                  <a:lnTo>
                    <a:pt x="106" y="24"/>
                  </a:lnTo>
                  <a:lnTo>
                    <a:pt x="108" y="22"/>
                  </a:lnTo>
                  <a:lnTo>
                    <a:pt x="108" y="22"/>
                  </a:lnTo>
                  <a:lnTo>
                    <a:pt x="108" y="18"/>
                  </a:lnTo>
                  <a:lnTo>
                    <a:pt x="108" y="16"/>
                  </a:lnTo>
                  <a:lnTo>
                    <a:pt x="106" y="12"/>
                  </a:lnTo>
                  <a:lnTo>
                    <a:pt x="104" y="10"/>
                  </a:lnTo>
                  <a:lnTo>
                    <a:pt x="104" y="10"/>
                  </a:lnTo>
                  <a:lnTo>
                    <a:pt x="90" y="6"/>
                  </a:lnTo>
                  <a:lnTo>
                    <a:pt x="78" y="2"/>
                  </a:lnTo>
                  <a:lnTo>
                    <a:pt x="64" y="0"/>
                  </a:lnTo>
                  <a:lnTo>
                    <a:pt x="52" y="0"/>
                  </a:lnTo>
                  <a:lnTo>
                    <a:pt x="40" y="0"/>
                  </a:lnTo>
                  <a:lnTo>
                    <a:pt x="28" y="4"/>
                  </a:lnTo>
                  <a:lnTo>
                    <a:pt x="16" y="8"/>
                  </a:lnTo>
                  <a:lnTo>
                    <a:pt x="4" y="16"/>
                  </a:lnTo>
                  <a:lnTo>
                    <a:pt x="4" y="16"/>
                  </a:lnTo>
                  <a:lnTo>
                    <a:pt x="2" y="18"/>
                  </a:lnTo>
                  <a:lnTo>
                    <a:pt x="0" y="22"/>
                  </a:lnTo>
                  <a:lnTo>
                    <a:pt x="0" y="24"/>
                  </a:lnTo>
                  <a:lnTo>
                    <a:pt x="2" y="28"/>
                  </a:lnTo>
                  <a:lnTo>
                    <a:pt x="2" y="28"/>
                  </a:lnTo>
                  <a:lnTo>
                    <a:pt x="4" y="30"/>
                  </a:lnTo>
                  <a:lnTo>
                    <a:pt x="8" y="32"/>
                  </a:lnTo>
                  <a:lnTo>
                    <a:pt x="8" y="3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2" name="Freeform 2026"/>
            <p:cNvSpPr>
              <a:spLocks/>
            </p:cNvSpPr>
            <p:nvPr/>
          </p:nvSpPr>
          <p:spPr bwMode="auto">
            <a:xfrm>
              <a:off x="4201617" y="5403626"/>
              <a:ext cx="148176" cy="43904"/>
            </a:xfrm>
            <a:custGeom>
              <a:avLst/>
              <a:gdLst>
                <a:gd name="T0" fmla="*/ 108 w 108"/>
                <a:gd name="T1" fmla="*/ 24 h 32"/>
                <a:gd name="T2" fmla="*/ 108 w 108"/>
                <a:gd name="T3" fmla="*/ 24 h 32"/>
                <a:gd name="T4" fmla="*/ 108 w 108"/>
                <a:gd name="T5" fmla="*/ 20 h 32"/>
                <a:gd name="T6" fmla="*/ 108 w 108"/>
                <a:gd name="T7" fmla="*/ 16 h 32"/>
                <a:gd name="T8" fmla="*/ 106 w 108"/>
                <a:gd name="T9" fmla="*/ 14 h 32"/>
                <a:gd name="T10" fmla="*/ 104 w 108"/>
                <a:gd name="T11" fmla="*/ 12 h 32"/>
                <a:gd name="T12" fmla="*/ 104 w 108"/>
                <a:gd name="T13" fmla="*/ 12 h 32"/>
                <a:gd name="T14" fmla="*/ 90 w 108"/>
                <a:gd name="T15" fmla="*/ 6 h 32"/>
                <a:gd name="T16" fmla="*/ 78 w 108"/>
                <a:gd name="T17" fmla="*/ 2 h 32"/>
                <a:gd name="T18" fmla="*/ 64 w 108"/>
                <a:gd name="T19" fmla="*/ 0 h 32"/>
                <a:gd name="T20" fmla="*/ 52 w 108"/>
                <a:gd name="T21" fmla="*/ 0 h 32"/>
                <a:gd name="T22" fmla="*/ 40 w 108"/>
                <a:gd name="T23" fmla="*/ 2 h 32"/>
                <a:gd name="T24" fmla="*/ 28 w 108"/>
                <a:gd name="T25" fmla="*/ 4 h 32"/>
                <a:gd name="T26" fmla="*/ 16 w 108"/>
                <a:gd name="T27" fmla="*/ 10 h 32"/>
                <a:gd name="T28" fmla="*/ 4 w 108"/>
                <a:gd name="T29" fmla="*/ 16 h 32"/>
                <a:gd name="T30" fmla="*/ 4 w 108"/>
                <a:gd name="T31" fmla="*/ 16 h 32"/>
                <a:gd name="T32" fmla="*/ 2 w 108"/>
                <a:gd name="T33" fmla="*/ 20 h 32"/>
                <a:gd name="T34" fmla="*/ 0 w 108"/>
                <a:gd name="T35" fmla="*/ 22 h 32"/>
                <a:gd name="T36" fmla="*/ 0 w 108"/>
                <a:gd name="T37" fmla="*/ 26 h 32"/>
                <a:gd name="T38" fmla="*/ 2 w 108"/>
                <a:gd name="T39" fmla="*/ 28 h 32"/>
                <a:gd name="T40" fmla="*/ 2 w 108"/>
                <a:gd name="T41" fmla="*/ 28 h 32"/>
                <a:gd name="T42" fmla="*/ 4 w 108"/>
                <a:gd name="T43" fmla="*/ 32 h 32"/>
                <a:gd name="T44" fmla="*/ 8 w 108"/>
                <a:gd name="T45" fmla="*/ 32 h 32"/>
                <a:gd name="T46" fmla="*/ 8 w 108"/>
                <a:gd name="T47" fmla="*/ 32 h 32"/>
                <a:gd name="T48" fmla="*/ 14 w 108"/>
                <a:gd name="T49" fmla="*/ 32 h 32"/>
                <a:gd name="T50" fmla="*/ 14 w 108"/>
                <a:gd name="T51" fmla="*/ 32 h 32"/>
                <a:gd name="T52" fmla="*/ 24 w 108"/>
                <a:gd name="T53" fmla="*/ 26 h 32"/>
                <a:gd name="T54" fmla="*/ 34 w 108"/>
                <a:gd name="T55" fmla="*/ 22 h 32"/>
                <a:gd name="T56" fmla="*/ 44 w 108"/>
                <a:gd name="T57" fmla="*/ 18 h 32"/>
                <a:gd name="T58" fmla="*/ 54 w 108"/>
                <a:gd name="T59" fmla="*/ 18 h 32"/>
                <a:gd name="T60" fmla="*/ 64 w 108"/>
                <a:gd name="T61" fmla="*/ 18 h 32"/>
                <a:gd name="T62" fmla="*/ 74 w 108"/>
                <a:gd name="T63" fmla="*/ 20 h 32"/>
                <a:gd name="T64" fmla="*/ 86 w 108"/>
                <a:gd name="T65" fmla="*/ 22 h 32"/>
                <a:gd name="T66" fmla="*/ 96 w 108"/>
                <a:gd name="T67" fmla="*/ 28 h 32"/>
                <a:gd name="T68" fmla="*/ 96 w 108"/>
                <a:gd name="T69" fmla="*/ 28 h 32"/>
                <a:gd name="T70" fmla="*/ 100 w 108"/>
                <a:gd name="T71" fmla="*/ 28 h 32"/>
                <a:gd name="T72" fmla="*/ 102 w 108"/>
                <a:gd name="T73" fmla="*/ 28 h 32"/>
                <a:gd name="T74" fmla="*/ 106 w 108"/>
                <a:gd name="T75" fmla="*/ 26 h 32"/>
                <a:gd name="T76" fmla="*/ 108 w 108"/>
                <a:gd name="T77" fmla="*/ 24 h 32"/>
                <a:gd name="T78" fmla="*/ 108 w 108"/>
                <a:gd name="T79" fmla="*/ 2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8" h="32">
                  <a:moveTo>
                    <a:pt x="108" y="24"/>
                  </a:moveTo>
                  <a:lnTo>
                    <a:pt x="108" y="24"/>
                  </a:lnTo>
                  <a:lnTo>
                    <a:pt x="108" y="20"/>
                  </a:lnTo>
                  <a:lnTo>
                    <a:pt x="108" y="16"/>
                  </a:lnTo>
                  <a:lnTo>
                    <a:pt x="106" y="14"/>
                  </a:lnTo>
                  <a:lnTo>
                    <a:pt x="104" y="12"/>
                  </a:lnTo>
                  <a:lnTo>
                    <a:pt x="104" y="12"/>
                  </a:lnTo>
                  <a:lnTo>
                    <a:pt x="90" y="6"/>
                  </a:lnTo>
                  <a:lnTo>
                    <a:pt x="78" y="2"/>
                  </a:lnTo>
                  <a:lnTo>
                    <a:pt x="64" y="0"/>
                  </a:lnTo>
                  <a:lnTo>
                    <a:pt x="52" y="0"/>
                  </a:lnTo>
                  <a:lnTo>
                    <a:pt x="40" y="2"/>
                  </a:lnTo>
                  <a:lnTo>
                    <a:pt x="28" y="4"/>
                  </a:lnTo>
                  <a:lnTo>
                    <a:pt x="16" y="10"/>
                  </a:lnTo>
                  <a:lnTo>
                    <a:pt x="4" y="16"/>
                  </a:lnTo>
                  <a:lnTo>
                    <a:pt x="4" y="16"/>
                  </a:lnTo>
                  <a:lnTo>
                    <a:pt x="2" y="20"/>
                  </a:lnTo>
                  <a:lnTo>
                    <a:pt x="0" y="22"/>
                  </a:lnTo>
                  <a:lnTo>
                    <a:pt x="0" y="26"/>
                  </a:lnTo>
                  <a:lnTo>
                    <a:pt x="2" y="28"/>
                  </a:lnTo>
                  <a:lnTo>
                    <a:pt x="2" y="28"/>
                  </a:lnTo>
                  <a:lnTo>
                    <a:pt x="4" y="32"/>
                  </a:lnTo>
                  <a:lnTo>
                    <a:pt x="8" y="32"/>
                  </a:lnTo>
                  <a:lnTo>
                    <a:pt x="8" y="32"/>
                  </a:lnTo>
                  <a:lnTo>
                    <a:pt x="14" y="32"/>
                  </a:lnTo>
                  <a:lnTo>
                    <a:pt x="14" y="32"/>
                  </a:lnTo>
                  <a:lnTo>
                    <a:pt x="24" y="26"/>
                  </a:lnTo>
                  <a:lnTo>
                    <a:pt x="34" y="22"/>
                  </a:lnTo>
                  <a:lnTo>
                    <a:pt x="44" y="18"/>
                  </a:lnTo>
                  <a:lnTo>
                    <a:pt x="54" y="18"/>
                  </a:lnTo>
                  <a:lnTo>
                    <a:pt x="64" y="18"/>
                  </a:lnTo>
                  <a:lnTo>
                    <a:pt x="74" y="20"/>
                  </a:lnTo>
                  <a:lnTo>
                    <a:pt x="86" y="22"/>
                  </a:lnTo>
                  <a:lnTo>
                    <a:pt x="96" y="28"/>
                  </a:lnTo>
                  <a:lnTo>
                    <a:pt x="96" y="28"/>
                  </a:lnTo>
                  <a:lnTo>
                    <a:pt x="100" y="28"/>
                  </a:lnTo>
                  <a:lnTo>
                    <a:pt x="102" y="28"/>
                  </a:lnTo>
                  <a:lnTo>
                    <a:pt x="106" y="26"/>
                  </a:lnTo>
                  <a:lnTo>
                    <a:pt x="108" y="24"/>
                  </a:lnTo>
                  <a:lnTo>
                    <a:pt x="108" y="2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587193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921</TotalTime>
  <Words>201</Words>
  <Application>Microsoft Office PowerPoint</Application>
  <PresentationFormat>A4 용지(210x297mm)</PresentationFormat>
  <Paragraphs>50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홍세은</dc:creator>
  <cp:lastModifiedBy>비상교육</cp:lastModifiedBy>
  <cp:revision>44</cp:revision>
  <dcterms:created xsi:type="dcterms:W3CDTF">2017-02-08T05:07:59Z</dcterms:created>
  <dcterms:modified xsi:type="dcterms:W3CDTF">2017-02-10T06:43:54Z</dcterms:modified>
</cp:coreProperties>
</file>